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5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4919" y="1752600"/>
            <a:ext cx="1678305" cy="468630"/>
          </a:xfrm>
          <a:custGeom>
            <a:avLst/>
            <a:gdLst/>
            <a:ahLst/>
            <a:cxnLst/>
            <a:rect l="l" t="t" r="r" b="b"/>
            <a:pathLst>
              <a:path w="1678304" h="468630">
                <a:moveTo>
                  <a:pt x="901700" y="0"/>
                </a:moveTo>
                <a:lnTo>
                  <a:pt x="784225" y="0"/>
                </a:lnTo>
                <a:lnTo>
                  <a:pt x="592073" y="12700"/>
                </a:lnTo>
                <a:lnTo>
                  <a:pt x="493648" y="31750"/>
                </a:lnTo>
                <a:lnTo>
                  <a:pt x="407923" y="50800"/>
                </a:lnTo>
                <a:lnTo>
                  <a:pt x="315848" y="76200"/>
                </a:lnTo>
                <a:lnTo>
                  <a:pt x="228600" y="118999"/>
                </a:lnTo>
                <a:lnTo>
                  <a:pt x="185674" y="144399"/>
                </a:lnTo>
                <a:lnTo>
                  <a:pt x="149225" y="176149"/>
                </a:lnTo>
                <a:lnTo>
                  <a:pt x="104775" y="207899"/>
                </a:lnTo>
                <a:lnTo>
                  <a:pt x="68199" y="245999"/>
                </a:lnTo>
                <a:lnTo>
                  <a:pt x="31750" y="271399"/>
                </a:lnTo>
                <a:lnTo>
                  <a:pt x="12700" y="296799"/>
                </a:lnTo>
                <a:lnTo>
                  <a:pt x="0" y="322199"/>
                </a:lnTo>
                <a:lnTo>
                  <a:pt x="0" y="347599"/>
                </a:lnTo>
                <a:lnTo>
                  <a:pt x="6350" y="372999"/>
                </a:lnTo>
                <a:lnTo>
                  <a:pt x="19050" y="398399"/>
                </a:lnTo>
                <a:lnTo>
                  <a:pt x="44450" y="423799"/>
                </a:lnTo>
                <a:lnTo>
                  <a:pt x="68199" y="449199"/>
                </a:lnTo>
                <a:lnTo>
                  <a:pt x="87249" y="461899"/>
                </a:lnTo>
                <a:lnTo>
                  <a:pt x="104775" y="468249"/>
                </a:lnTo>
                <a:lnTo>
                  <a:pt x="1562100" y="449199"/>
                </a:lnTo>
                <a:lnTo>
                  <a:pt x="1592198" y="436499"/>
                </a:lnTo>
                <a:lnTo>
                  <a:pt x="1617598" y="423799"/>
                </a:lnTo>
                <a:lnTo>
                  <a:pt x="1635125" y="411099"/>
                </a:lnTo>
                <a:lnTo>
                  <a:pt x="1654175" y="398399"/>
                </a:lnTo>
                <a:lnTo>
                  <a:pt x="1666875" y="379349"/>
                </a:lnTo>
                <a:lnTo>
                  <a:pt x="1673225" y="360299"/>
                </a:lnTo>
                <a:lnTo>
                  <a:pt x="1677923" y="347599"/>
                </a:lnTo>
                <a:lnTo>
                  <a:pt x="1677923" y="328549"/>
                </a:lnTo>
                <a:lnTo>
                  <a:pt x="1673225" y="309499"/>
                </a:lnTo>
                <a:lnTo>
                  <a:pt x="1635125" y="245999"/>
                </a:lnTo>
                <a:lnTo>
                  <a:pt x="1592198" y="207899"/>
                </a:lnTo>
                <a:lnTo>
                  <a:pt x="1536700" y="169799"/>
                </a:lnTo>
                <a:lnTo>
                  <a:pt x="1474723" y="131699"/>
                </a:lnTo>
                <a:lnTo>
                  <a:pt x="1395348" y="93599"/>
                </a:lnTo>
                <a:lnTo>
                  <a:pt x="1314450" y="63500"/>
                </a:lnTo>
                <a:lnTo>
                  <a:pt x="1222375" y="38100"/>
                </a:lnTo>
                <a:lnTo>
                  <a:pt x="1117600" y="19050"/>
                </a:lnTo>
                <a:lnTo>
                  <a:pt x="1012825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34919" y="1752600"/>
            <a:ext cx="1678305" cy="468630"/>
          </a:xfrm>
          <a:custGeom>
            <a:avLst/>
            <a:gdLst/>
            <a:ahLst/>
            <a:cxnLst/>
            <a:rect l="l" t="t" r="r" b="b"/>
            <a:pathLst>
              <a:path w="1678304" h="468630">
                <a:moveTo>
                  <a:pt x="1562100" y="449199"/>
                </a:moveTo>
                <a:lnTo>
                  <a:pt x="1592198" y="436499"/>
                </a:lnTo>
                <a:lnTo>
                  <a:pt x="1617598" y="423799"/>
                </a:lnTo>
                <a:lnTo>
                  <a:pt x="1635125" y="411099"/>
                </a:lnTo>
                <a:lnTo>
                  <a:pt x="1654175" y="398399"/>
                </a:lnTo>
                <a:lnTo>
                  <a:pt x="1666875" y="379349"/>
                </a:lnTo>
                <a:lnTo>
                  <a:pt x="1673225" y="360299"/>
                </a:lnTo>
                <a:lnTo>
                  <a:pt x="1677923" y="347599"/>
                </a:lnTo>
                <a:lnTo>
                  <a:pt x="1677923" y="328549"/>
                </a:lnTo>
                <a:lnTo>
                  <a:pt x="1673225" y="309499"/>
                </a:lnTo>
                <a:lnTo>
                  <a:pt x="1660525" y="284099"/>
                </a:lnTo>
                <a:lnTo>
                  <a:pt x="1647825" y="265049"/>
                </a:lnTo>
                <a:lnTo>
                  <a:pt x="1635125" y="245999"/>
                </a:lnTo>
                <a:lnTo>
                  <a:pt x="1592198" y="207899"/>
                </a:lnTo>
                <a:lnTo>
                  <a:pt x="1536700" y="169799"/>
                </a:lnTo>
                <a:lnTo>
                  <a:pt x="1474723" y="131699"/>
                </a:lnTo>
                <a:lnTo>
                  <a:pt x="1395348" y="93599"/>
                </a:lnTo>
                <a:lnTo>
                  <a:pt x="1314450" y="63500"/>
                </a:lnTo>
                <a:lnTo>
                  <a:pt x="1222375" y="38100"/>
                </a:lnTo>
                <a:lnTo>
                  <a:pt x="1117600" y="19050"/>
                </a:lnTo>
                <a:lnTo>
                  <a:pt x="1012825" y="6350"/>
                </a:lnTo>
                <a:lnTo>
                  <a:pt x="901700" y="0"/>
                </a:lnTo>
                <a:lnTo>
                  <a:pt x="784225" y="0"/>
                </a:lnTo>
                <a:lnTo>
                  <a:pt x="685800" y="6350"/>
                </a:lnTo>
                <a:lnTo>
                  <a:pt x="592073" y="12700"/>
                </a:lnTo>
                <a:lnTo>
                  <a:pt x="493648" y="31750"/>
                </a:lnTo>
                <a:lnTo>
                  <a:pt x="407923" y="50800"/>
                </a:lnTo>
                <a:lnTo>
                  <a:pt x="315848" y="76200"/>
                </a:lnTo>
                <a:lnTo>
                  <a:pt x="228600" y="118999"/>
                </a:lnTo>
                <a:lnTo>
                  <a:pt x="185674" y="144399"/>
                </a:lnTo>
                <a:lnTo>
                  <a:pt x="149225" y="176149"/>
                </a:lnTo>
                <a:lnTo>
                  <a:pt x="104775" y="207899"/>
                </a:lnTo>
                <a:lnTo>
                  <a:pt x="68199" y="245999"/>
                </a:lnTo>
                <a:lnTo>
                  <a:pt x="31750" y="271399"/>
                </a:lnTo>
                <a:lnTo>
                  <a:pt x="12700" y="296799"/>
                </a:lnTo>
                <a:lnTo>
                  <a:pt x="0" y="322199"/>
                </a:lnTo>
                <a:lnTo>
                  <a:pt x="0" y="347599"/>
                </a:lnTo>
                <a:lnTo>
                  <a:pt x="6350" y="372999"/>
                </a:lnTo>
                <a:lnTo>
                  <a:pt x="19050" y="398399"/>
                </a:lnTo>
                <a:lnTo>
                  <a:pt x="44450" y="423799"/>
                </a:lnTo>
                <a:lnTo>
                  <a:pt x="68199" y="449199"/>
                </a:lnTo>
                <a:lnTo>
                  <a:pt x="87249" y="461899"/>
                </a:lnTo>
                <a:lnTo>
                  <a:pt x="104775" y="468249"/>
                </a:lnTo>
              </a:path>
            </a:pathLst>
          </a:custGeom>
          <a:ln w="28575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42794" y="2335148"/>
            <a:ext cx="2597150" cy="2068830"/>
          </a:xfrm>
          <a:custGeom>
            <a:avLst/>
            <a:gdLst/>
            <a:ahLst/>
            <a:cxnLst/>
            <a:rect l="l" t="t" r="r" b="b"/>
            <a:pathLst>
              <a:path w="2597150" h="2068829">
                <a:moveTo>
                  <a:pt x="1930400" y="0"/>
                </a:moveTo>
                <a:lnTo>
                  <a:pt x="652399" y="4825"/>
                </a:lnTo>
                <a:lnTo>
                  <a:pt x="579374" y="42925"/>
                </a:lnTo>
                <a:lnTo>
                  <a:pt x="511175" y="87375"/>
                </a:lnTo>
                <a:lnTo>
                  <a:pt x="449199" y="131825"/>
                </a:lnTo>
                <a:lnTo>
                  <a:pt x="325374" y="233425"/>
                </a:lnTo>
                <a:lnTo>
                  <a:pt x="271399" y="290575"/>
                </a:lnTo>
                <a:lnTo>
                  <a:pt x="220599" y="347725"/>
                </a:lnTo>
                <a:lnTo>
                  <a:pt x="177800" y="404875"/>
                </a:lnTo>
                <a:lnTo>
                  <a:pt x="134874" y="468375"/>
                </a:lnTo>
                <a:lnTo>
                  <a:pt x="104775" y="530225"/>
                </a:lnTo>
                <a:lnTo>
                  <a:pt x="73025" y="600075"/>
                </a:lnTo>
                <a:lnTo>
                  <a:pt x="42799" y="669925"/>
                </a:lnTo>
                <a:lnTo>
                  <a:pt x="23749" y="739775"/>
                </a:lnTo>
                <a:lnTo>
                  <a:pt x="11049" y="815975"/>
                </a:lnTo>
                <a:lnTo>
                  <a:pt x="0" y="892175"/>
                </a:lnTo>
                <a:lnTo>
                  <a:pt x="0" y="1025525"/>
                </a:lnTo>
                <a:lnTo>
                  <a:pt x="4699" y="1081151"/>
                </a:lnTo>
                <a:lnTo>
                  <a:pt x="11049" y="1131951"/>
                </a:lnTo>
                <a:lnTo>
                  <a:pt x="23749" y="1189101"/>
                </a:lnTo>
                <a:lnTo>
                  <a:pt x="36449" y="1239901"/>
                </a:lnTo>
                <a:lnTo>
                  <a:pt x="55499" y="1297051"/>
                </a:lnTo>
                <a:lnTo>
                  <a:pt x="79375" y="1347851"/>
                </a:lnTo>
                <a:lnTo>
                  <a:pt x="98425" y="1398651"/>
                </a:lnTo>
                <a:lnTo>
                  <a:pt x="153924" y="1493901"/>
                </a:lnTo>
                <a:lnTo>
                  <a:pt x="220599" y="1581150"/>
                </a:lnTo>
                <a:lnTo>
                  <a:pt x="295275" y="1670050"/>
                </a:lnTo>
                <a:lnTo>
                  <a:pt x="381000" y="1746250"/>
                </a:lnTo>
                <a:lnTo>
                  <a:pt x="474599" y="1816100"/>
                </a:lnTo>
                <a:lnTo>
                  <a:pt x="573024" y="1879600"/>
                </a:lnTo>
                <a:lnTo>
                  <a:pt x="677799" y="1936750"/>
                </a:lnTo>
                <a:lnTo>
                  <a:pt x="795273" y="1987550"/>
                </a:lnTo>
                <a:lnTo>
                  <a:pt x="912748" y="2019300"/>
                </a:lnTo>
                <a:lnTo>
                  <a:pt x="1035050" y="2051050"/>
                </a:lnTo>
                <a:lnTo>
                  <a:pt x="1165225" y="2062226"/>
                </a:lnTo>
                <a:lnTo>
                  <a:pt x="1300098" y="2068576"/>
                </a:lnTo>
                <a:lnTo>
                  <a:pt x="1430273" y="2062226"/>
                </a:lnTo>
                <a:lnTo>
                  <a:pt x="1560448" y="2051050"/>
                </a:lnTo>
                <a:lnTo>
                  <a:pt x="1682750" y="2019300"/>
                </a:lnTo>
                <a:lnTo>
                  <a:pt x="1800225" y="1987550"/>
                </a:lnTo>
                <a:lnTo>
                  <a:pt x="1917700" y="1936750"/>
                </a:lnTo>
                <a:lnTo>
                  <a:pt x="2022475" y="1879600"/>
                </a:lnTo>
                <a:lnTo>
                  <a:pt x="2127250" y="1816100"/>
                </a:lnTo>
                <a:lnTo>
                  <a:pt x="2214498" y="1746250"/>
                </a:lnTo>
                <a:lnTo>
                  <a:pt x="2300223" y="1670050"/>
                </a:lnTo>
                <a:lnTo>
                  <a:pt x="2374900" y="1581150"/>
                </a:lnTo>
                <a:lnTo>
                  <a:pt x="2441575" y="1493901"/>
                </a:lnTo>
                <a:lnTo>
                  <a:pt x="2497073" y="1398651"/>
                </a:lnTo>
                <a:lnTo>
                  <a:pt x="2522473" y="1347851"/>
                </a:lnTo>
                <a:lnTo>
                  <a:pt x="2541523" y="1297051"/>
                </a:lnTo>
                <a:lnTo>
                  <a:pt x="2559050" y="1239901"/>
                </a:lnTo>
                <a:lnTo>
                  <a:pt x="2571750" y="1189101"/>
                </a:lnTo>
                <a:lnTo>
                  <a:pt x="2584450" y="1131951"/>
                </a:lnTo>
                <a:lnTo>
                  <a:pt x="2590800" y="1081151"/>
                </a:lnTo>
                <a:lnTo>
                  <a:pt x="2597150" y="1025525"/>
                </a:lnTo>
                <a:lnTo>
                  <a:pt x="2597150" y="892175"/>
                </a:lnTo>
                <a:lnTo>
                  <a:pt x="2571750" y="739775"/>
                </a:lnTo>
                <a:lnTo>
                  <a:pt x="2552700" y="669925"/>
                </a:lnTo>
                <a:lnTo>
                  <a:pt x="2522473" y="593725"/>
                </a:lnTo>
                <a:lnTo>
                  <a:pt x="2490723" y="530225"/>
                </a:lnTo>
                <a:lnTo>
                  <a:pt x="2454275" y="462025"/>
                </a:lnTo>
                <a:lnTo>
                  <a:pt x="2411348" y="398525"/>
                </a:lnTo>
                <a:lnTo>
                  <a:pt x="2368550" y="341375"/>
                </a:lnTo>
                <a:lnTo>
                  <a:pt x="2319273" y="277875"/>
                </a:lnTo>
                <a:lnTo>
                  <a:pt x="2263775" y="227075"/>
                </a:lnTo>
                <a:lnTo>
                  <a:pt x="2139950" y="125475"/>
                </a:lnTo>
                <a:lnTo>
                  <a:pt x="2003425" y="36575"/>
                </a:lnTo>
                <a:lnTo>
                  <a:pt x="1930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542794" y="2335148"/>
            <a:ext cx="2597150" cy="2068830"/>
          </a:xfrm>
          <a:custGeom>
            <a:avLst/>
            <a:gdLst/>
            <a:ahLst/>
            <a:cxnLst/>
            <a:rect l="l" t="t" r="r" b="b"/>
            <a:pathLst>
              <a:path w="2597150" h="2068829">
                <a:moveTo>
                  <a:pt x="1930400" y="0"/>
                </a:moveTo>
                <a:lnTo>
                  <a:pt x="2003425" y="36575"/>
                </a:lnTo>
                <a:lnTo>
                  <a:pt x="2071623" y="81025"/>
                </a:lnTo>
                <a:lnTo>
                  <a:pt x="2139950" y="125475"/>
                </a:lnTo>
                <a:lnTo>
                  <a:pt x="2201798" y="176275"/>
                </a:lnTo>
                <a:lnTo>
                  <a:pt x="2263775" y="227075"/>
                </a:lnTo>
                <a:lnTo>
                  <a:pt x="2319273" y="277875"/>
                </a:lnTo>
                <a:lnTo>
                  <a:pt x="2368550" y="341375"/>
                </a:lnTo>
                <a:lnTo>
                  <a:pt x="2411348" y="398525"/>
                </a:lnTo>
                <a:lnTo>
                  <a:pt x="2454275" y="462025"/>
                </a:lnTo>
                <a:lnTo>
                  <a:pt x="2490723" y="530225"/>
                </a:lnTo>
                <a:lnTo>
                  <a:pt x="2522473" y="593725"/>
                </a:lnTo>
                <a:lnTo>
                  <a:pt x="2552700" y="669925"/>
                </a:lnTo>
                <a:lnTo>
                  <a:pt x="2571750" y="739775"/>
                </a:lnTo>
                <a:lnTo>
                  <a:pt x="2584450" y="815975"/>
                </a:lnTo>
                <a:lnTo>
                  <a:pt x="2597150" y="892175"/>
                </a:lnTo>
                <a:lnTo>
                  <a:pt x="2597150" y="968375"/>
                </a:lnTo>
                <a:lnTo>
                  <a:pt x="2597150" y="1025525"/>
                </a:lnTo>
                <a:lnTo>
                  <a:pt x="2590800" y="1081151"/>
                </a:lnTo>
                <a:lnTo>
                  <a:pt x="2584450" y="1131951"/>
                </a:lnTo>
                <a:lnTo>
                  <a:pt x="2571750" y="1189101"/>
                </a:lnTo>
                <a:lnTo>
                  <a:pt x="2559050" y="1239901"/>
                </a:lnTo>
                <a:lnTo>
                  <a:pt x="2541523" y="1297051"/>
                </a:lnTo>
                <a:lnTo>
                  <a:pt x="2522473" y="1347851"/>
                </a:lnTo>
                <a:lnTo>
                  <a:pt x="2497073" y="1398651"/>
                </a:lnTo>
                <a:lnTo>
                  <a:pt x="2441575" y="1493901"/>
                </a:lnTo>
                <a:lnTo>
                  <a:pt x="2374900" y="1581150"/>
                </a:lnTo>
                <a:lnTo>
                  <a:pt x="2300223" y="1670050"/>
                </a:lnTo>
                <a:lnTo>
                  <a:pt x="2214498" y="1746250"/>
                </a:lnTo>
                <a:lnTo>
                  <a:pt x="2127250" y="1816100"/>
                </a:lnTo>
                <a:lnTo>
                  <a:pt x="2022475" y="1879600"/>
                </a:lnTo>
                <a:lnTo>
                  <a:pt x="1917700" y="1936750"/>
                </a:lnTo>
                <a:lnTo>
                  <a:pt x="1800225" y="1987550"/>
                </a:lnTo>
                <a:lnTo>
                  <a:pt x="1682750" y="2019300"/>
                </a:lnTo>
                <a:lnTo>
                  <a:pt x="1560448" y="2051050"/>
                </a:lnTo>
                <a:lnTo>
                  <a:pt x="1430273" y="2062226"/>
                </a:lnTo>
                <a:lnTo>
                  <a:pt x="1300098" y="2068576"/>
                </a:lnTo>
                <a:lnTo>
                  <a:pt x="1165225" y="2062226"/>
                </a:lnTo>
                <a:lnTo>
                  <a:pt x="1035050" y="2051050"/>
                </a:lnTo>
                <a:lnTo>
                  <a:pt x="912748" y="2019300"/>
                </a:lnTo>
                <a:lnTo>
                  <a:pt x="795273" y="1987550"/>
                </a:lnTo>
                <a:lnTo>
                  <a:pt x="677799" y="1936750"/>
                </a:lnTo>
                <a:lnTo>
                  <a:pt x="573024" y="1879600"/>
                </a:lnTo>
                <a:lnTo>
                  <a:pt x="474599" y="1816100"/>
                </a:lnTo>
                <a:lnTo>
                  <a:pt x="381000" y="1746250"/>
                </a:lnTo>
                <a:lnTo>
                  <a:pt x="295275" y="1670050"/>
                </a:lnTo>
                <a:lnTo>
                  <a:pt x="220599" y="1581150"/>
                </a:lnTo>
                <a:lnTo>
                  <a:pt x="153924" y="1493901"/>
                </a:lnTo>
                <a:lnTo>
                  <a:pt x="98425" y="1398651"/>
                </a:lnTo>
                <a:lnTo>
                  <a:pt x="79375" y="1347851"/>
                </a:lnTo>
                <a:lnTo>
                  <a:pt x="55499" y="1297051"/>
                </a:lnTo>
                <a:lnTo>
                  <a:pt x="36449" y="1239901"/>
                </a:lnTo>
                <a:lnTo>
                  <a:pt x="23749" y="1189101"/>
                </a:lnTo>
                <a:lnTo>
                  <a:pt x="11049" y="1131951"/>
                </a:lnTo>
                <a:lnTo>
                  <a:pt x="4699" y="1081151"/>
                </a:lnTo>
                <a:lnTo>
                  <a:pt x="0" y="1025525"/>
                </a:lnTo>
                <a:lnTo>
                  <a:pt x="0" y="968375"/>
                </a:lnTo>
                <a:lnTo>
                  <a:pt x="0" y="892175"/>
                </a:lnTo>
                <a:lnTo>
                  <a:pt x="11049" y="815975"/>
                </a:lnTo>
                <a:lnTo>
                  <a:pt x="23749" y="739775"/>
                </a:lnTo>
                <a:lnTo>
                  <a:pt x="42799" y="669925"/>
                </a:lnTo>
                <a:lnTo>
                  <a:pt x="73025" y="600075"/>
                </a:lnTo>
                <a:lnTo>
                  <a:pt x="104775" y="530225"/>
                </a:lnTo>
                <a:lnTo>
                  <a:pt x="134874" y="468375"/>
                </a:lnTo>
                <a:lnTo>
                  <a:pt x="177800" y="404875"/>
                </a:lnTo>
                <a:lnTo>
                  <a:pt x="220599" y="347725"/>
                </a:lnTo>
                <a:lnTo>
                  <a:pt x="271399" y="290575"/>
                </a:lnTo>
                <a:lnTo>
                  <a:pt x="325374" y="233425"/>
                </a:lnTo>
                <a:lnTo>
                  <a:pt x="387350" y="182625"/>
                </a:lnTo>
                <a:lnTo>
                  <a:pt x="449199" y="131825"/>
                </a:lnTo>
                <a:lnTo>
                  <a:pt x="511175" y="87375"/>
                </a:lnTo>
                <a:lnTo>
                  <a:pt x="579374" y="42925"/>
                </a:lnTo>
                <a:lnTo>
                  <a:pt x="652399" y="4825"/>
                </a:lnTo>
              </a:path>
            </a:pathLst>
          </a:custGeom>
          <a:ln w="28574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56863" y="4043298"/>
            <a:ext cx="455930" cy="436880"/>
          </a:xfrm>
          <a:custGeom>
            <a:avLst/>
            <a:gdLst/>
            <a:ahLst/>
            <a:cxnLst/>
            <a:rect l="l" t="t" r="r" b="b"/>
            <a:pathLst>
              <a:path w="455929" h="436879">
                <a:moveTo>
                  <a:pt x="277749" y="0"/>
                </a:moveTo>
                <a:lnTo>
                  <a:pt x="184150" y="0"/>
                </a:lnTo>
                <a:lnTo>
                  <a:pt x="141224" y="12700"/>
                </a:lnTo>
                <a:lnTo>
                  <a:pt x="68199" y="63500"/>
                </a:lnTo>
                <a:lnTo>
                  <a:pt x="42799" y="95250"/>
                </a:lnTo>
                <a:lnTo>
                  <a:pt x="17399" y="133350"/>
                </a:lnTo>
                <a:lnTo>
                  <a:pt x="6350" y="171450"/>
                </a:lnTo>
                <a:lnTo>
                  <a:pt x="0" y="215900"/>
                </a:lnTo>
                <a:lnTo>
                  <a:pt x="6350" y="260350"/>
                </a:lnTo>
                <a:lnTo>
                  <a:pt x="17399" y="303275"/>
                </a:lnTo>
                <a:lnTo>
                  <a:pt x="42799" y="341375"/>
                </a:lnTo>
                <a:lnTo>
                  <a:pt x="68199" y="373125"/>
                </a:lnTo>
                <a:lnTo>
                  <a:pt x="141224" y="423925"/>
                </a:lnTo>
                <a:lnTo>
                  <a:pt x="184150" y="436625"/>
                </a:lnTo>
                <a:lnTo>
                  <a:pt x="277749" y="436625"/>
                </a:lnTo>
                <a:lnTo>
                  <a:pt x="320675" y="423925"/>
                </a:lnTo>
                <a:lnTo>
                  <a:pt x="357124" y="398525"/>
                </a:lnTo>
                <a:lnTo>
                  <a:pt x="395224" y="373125"/>
                </a:lnTo>
                <a:lnTo>
                  <a:pt x="419100" y="341375"/>
                </a:lnTo>
                <a:lnTo>
                  <a:pt x="444500" y="303275"/>
                </a:lnTo>
                <a:lnTo>
                  <a:pt x="455549" y="260350"/>
                </a:lnTo>
                <a:lnTo>
                  <a:pt x="455549" y="171450"/>
                </a:lnTo>
                <a:lnTo>
                  <a:pt x="444500" y="133350"/>
                </a:lnTo>
                <a:lnTo>
                  <a:pt x="419100" y="95250"/>
                </a:lnTo>
                <a:lnTo>
                  <a:pt x="395224" y="63500"/>
                </a:lnTo>
                <a:lnTo>
                  <a:pt x="357124" y="38100"/>
                </a:lnTo>
                <a:lnTo>
                  <a:pt x="320675" y="12700"/>
                </a:lnTo>
                <a:lnTo>
                  <a:pt x="277749" y="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856863" y="4043298"/>
            <a:ext cx="455930" cy="436880"/>
          </a:xfrm>
          <a:custGeom>
            <a:avLst/>
            <a:gdLst/>
            <a:ahLst/>
            <a:cxnLst/>
            <a:rect l="l" t="t" r="r" b="b"/>
            <a:pathLst>
              <a:path w="455929" h="436879">
                <a:moveTo>
                  <a:pt x="228600" y="436625"/>
                </a:moveTo>
                <a:lnTo>
                  <a:pt x="277749" y="436625"/>
                </a:lnTo>
                <a:lnTo>
                  <a:pt x="320675" y="423925"/>
                </a:lnTo>
                <a:lnTo>
                  <a:pt x="357124" y="398525"/>
                </a:lnTo>
                <a:lnTo>
                  <a:pt x="395224" y="373125"/>
                </a:lnTo>
                <a:lnTo>
                  <a:pt x="419100" y="341375"/>
                </a:lnTo>
                <a:lnTo>
                  <a:pt x="444500" y="303275"/>
                </a:lnTo>
                <a:lnTo>
                  <a:pt x="455549" y="260350"/>
                </a:lnTo>
                <a:lnTo>
                  <a:pt x="455549" y="215900"/>
                </a:lnTo>
                <a:lnTo>
                  <a:pt x="455549" y="171450"/>
                </a:lnTo>
                <a:lnTo>
                  <a:pt x="444500" y="133350"/>
                </a:lnTo>
                <a:lnTo>
                  <a:pt x="419100" y="95250"/>
                </a:lnTo>
                <a:lnTo>
                  <a:pt x="395224" y="63500"/>
                </a:lnTo>
                <a:lnTo>
                  <a:pt x="357124" y="38100"/>
                </a:lnTo>
                <a:lnTo>
                  <a:pt x="320675" y="12700"/>
                </a:lnTo>
                <a:lnTo>
                  <a:pt x="277749" y="0"/>
                </a:lnTo>
                <a:lnTo>
                  <a:pt x="228600" y="0"/>
                </a:lnTo>
                <a:lnTo>
                  <a:pt x="184150" y="0"/>
                </a:lnTo>
                <a:lnTo>
                  <a:pt x="141224" y="12700"/>
                </a:lnTo>
                <a:lnTo>
                  <a:pt x="104775" y="38100"/>
                </a:lnTo>
                <a:lnTo>
                  <a:pt x="68199" y="63500"/>
                </a:lnTo>
                <a:lnTo>
                  <a:pt x="42799" y="95250"/>
                </a:lnTo>
                <a:lnTo>
                  <a:pt x="17399" y="133350"/>
                </a:lnTo>
                <a:lnTo>
                  <a:pt x="6350" y="171450"/>
                </a:lnTo>
                <a:lnTo>
                  <a:pt x="0" y="215900"/>
                </a:lnTo>
                <a:lnTo>
                  <a:pt x="6350" y="260350"/>
                </a:lnTo>
                <a:lnTo>
                  <a:pt x="17399" y="303275"/>
                </a:lnTo>
                <a:lnTo>
                  <a:pt x="42799" y="341375"/>
                </a:lnTo>
                <a:lnTo>
                  <a:pt x="68199" y="373125"/>
                </a:lnTo>
                <a:lnTo>
                  <a:pt x="104775" y="398525"/>
                </a:lnTo>
                <a:lnTo>
                  <a:pt x="141224" y="423925"/>
                </a:lnTo>
                <a:lnTo>
                  <a:pt x="184150" y="436625"/>
                </a:lnTo>
                <a:lnTo>
                  <a:pt x="228600" y="436625"/>
                </a:lnTo>
              </a:path>
            </a:pathLst>
          </a:custGeom>
          <a:ln w="28575">
            <a:solidFill>
              <a:srgbClr val="0000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20540" y="2505964"/>
            <a:ext cx="592455" cy="1125855"/>
          </a:xfrm>
          <a:custGeom>
            <a:avLst/>
            <a:gdLst/>
            <a:ahLst/>
            <a:cxnLst/>
            <a:rect l="l" t="t" r="r" b="b"/>
            <a:pathLst>
              <a:path w="592454" h="1125854">
                <a:moveTo>
                  <a:pt x="241300" y="1125601"/>
                </a:moveTo>
                <a:lnTo>
                  <a:pt x="234950" y="354075"/>
                </a:lnTo>
                <a:lnTo>
                  <a:pt x="185800" y="341375"/>
                </a:lnTo>
                <a:lnTo>
                  <a:pt x="142875" y="328675"/>
                </a:lnTo>
                <a:lnTo>
                  <a:pt x="98425" y="309625"/>
                </a:lnTo>
                <a:lnTo>
                  <a:pt x="38100" y="265175"/>
                </a:lnTo>
                <a:lnTo>
                  <a:pt x="0" y="208025"/>
                </a:lnTo>
                <a:lnTo>
                  <a:pt x="0" y="176275"/>
                </a:lnTo>
                <a:lnTo>
                  <a:pt x="6350" y="138175"/>
                </a:lnTo>
                <a:lnTo>
                  <a:pt x="49275" y="74675"/>
                </a:lnTo>
                <a:lnTo>
                  <a:pt x="87375" y="49275"/>
                </a:lnTo>
                <a:lnTo>
                  <a:pt x="130175" y="31750"/>
                </a:lnTo>
                <a:lnTo>
                  <a:pt x="179450" y="12700"/>
                </a:lnTo>
                <a:lnTo>
                  <a:pt x="234950" y="0"/>
                </a:lnTo>
                <a:lnTo>
                  <a:pt x="296925" y="0"/>
                </a:lnTo>
                <a:lnTo>
                  <a:pt x="358775" y="0"/>
                </a:lnTo>
                <a:lnTo>
                  <a:pt x="414400" y="12700"/>
                </a:lnTo>
                <a:lnTo>
                  <a:pt x="463550" y="31750"/>
                </a:lnTo>
                <a:lnTo>
                  <a:pt x="506475" y="49275"/>
                </a:lnTo>
                <a:lnTo>
                  <a:pt x="542925" y="74675"/>
                </a:lnTo>
                <a:lnTo>
                  <a:pt x="568325" y="106425"/>
                </a:lnTo>
                <a:lnTo>
                  <a:pt x="592201" y="176275"/>
                </a:lnTo>
                <a:lnTo>
                  <a:pt x="585851" y="208025"/>
                </a:lnTo>
                <a:lnTo>
                  <a:pt x="555625" y="265175"/>
                </a:lnTo>
                <a:lnTo>
                  <a:pt x="493775" y="309625"/>
                </a:lnTo>
                <a:lnTo>
                  <a:pt x="457200" y="328675"/>
                </a:lnTo>
                <a:lnTo>
                  <a:pt x="414400" y="341375"/>
                </a:lnTo>
                <a:lnTo>
                  <a:pt x="369950" y="347725"/>
                </a:lnTo>
                <a:lnTo>
                  <a:pt x="369950" y="1000125"/>
                </a:lnTo>
              </a:path>
            </a:pathLst>
          </a:custGeom>
          <a:ln w="28574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888866" y="3599815"/>
            <a:ext cx="457200" cy="444500"/>
          </a:xfrm>
          <a:custGeom>
            <a:avLst/>
            <a:gdLst/>
            <a:ahLst/>
            <a:cxnLst/>
            <a:rect l="l" t="t" r="r" b="b"/>
            <a:pathLst>
              <a:path w="457200" h="444500">
                <a:moveTo>
                  <a:pt x="228600" y="0"/>
                </a:moveTo>
                <a:lnTo>
                  <a:pt x="185674" y="6350"/>
                </a:lnTo>
                <a:lnTo>
                  <a:pt x="141224" y="19050"/>
                </a:lnTo>
                <a:lnTo>
                  <a:pt x="104775" y="38100"/>
                </a:lnTo>
                <a:lnTo>
                  <a:pt x="68199" y="69850"/>
                </a:lnTo>
                <a:lnTo>
                  <a:pt x="42799" y="101600"/>
                </a:lnTo>
                <a:lnTo>
                  <a:pt x="19050" y="139700"/>
                </a:lnTo>
                <a:lnTo>
                  <a:pt x="6350" y="177800"/>
                </a:lnTo>
                <a:lnTo>
                  <a:pt x="0" y="222250"/>
                </a:lnTo>
                <a:lnTo>
                  <a:pt x="6350" y="266700"/>
                </a:lnTo>
                <a:lnTo>
                  <a:pt x="19050" y="311150"/>
                </a:lnTo>
                <a:lnTo>
                  <a:pt x="42799" y="349250"/>
                </a:lnTo>
                <a:lnTo>
                  <a:pt x="68199" y="381000"/>
                </a:lnTo>
                <a:lnTo>
                  <a:pt x="104775" y="406400"/>
                </a:lnTo>
                <a:lnTo>
                  <a:pt x="141224" y="425450"/>
                </a:lnTo>
                <a:lnTo>
                  <a:pt x="185674" y="438150"/>
                </a:lnTo>
                <a:lnTo>
                  <a:pt x="228600" y="444500"/>
                </a:lnTo>
                <a:lnTo>
                  <a:pt x="277749" y="438150"/>
                </a:lnTo>
                <a:lnTo>
                  <a:pt x="320675" y="425450"/>
                </a:lnTo>
                <a:lnTo>
                  <a:pt x="357124" y="406400"/>
                </a:lnTo>
                <a:lnTo>
                  <a:pt x="395224" y="381000"/>
                </a:lnTo>
                <a:lnTo>
                  <a:pt x="419100" y="349250"/>
                </a:lnTo>
                <a:lnTo>
                  <a:pt x="444500" y="311150"/>
                </a:lnTo>
                <a:lnTo>
                  <a:pt x="457200" y="266700"/>
                </a:lnTo>
                <a:lnTo>
                  <a:pt x="457200" y="177800"/>
                </a:lnTo>
                <a:lnTo>
                  <a:pt x="444500" y="139700"/>
                </a:lnTo>
                <a:lnTo>
                  <a:pt x="419100" y="101600"/>
                </a:lnTo>
                <a:lnTo>
                  <a:pt x="395224" y="69850"/>
                </a:lnTo>
                <a:lnTo>
                  <a:pt x="357124" y="38100"/>
                </a:lnTo>
                <a:lnTo>
                  <a:pt x="320675" y="19050"/>
                </a:lnTo>
                <a:lnTo>
                  <a:pt x="277749" y="6350"/>
                </a:lnTo>
                <a:lnTo>
                  <a:pt x="228600" y="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88866" y="3599815"/>
            <a:ext cx="457200" cy="444500"/>
          </a:xfrm>
          <a:custGeom>
            <a:avLst/>
            <a:gdLst/>
            <a:ahLst/>
            <a:cxnLst/>
            <a:rect l="l" t="t" r="r" b="b"/>
            <a:pathLst>
              <a:path w="457200" h="444500">
                <a:moveTo>
                  <a:pt x="228600" y="444500"/>
                </a:moveTo>
                <a:lnTo>
                  <a:pt x="277749" y="438150"/>
                </a:lnTo>
                <a:lnTo>
                  <a:pt x="320675" y="425450"/>
                </a:lnTo>
                <a:lnTo>
                  <a:pt x="357124" y="406400"/>
                </a:lnTo>
                <a:lnTo>
                  <a:pt x="395224" y="381000"/>
                </a:lnTo>
                <a:lnTo>
                  <a:pt x="419100" y="349250"/>
                </a:lnTo>
                <a:lnTo>
                  <a:pt x="444500" y="311150"/>
                </a:lnTo>
                <a:lnTo>
                  <a:pt x="457200" y="266700"/>
                </a:lnTo>
                <a:lnTo>
                  <a:pt x="457200" y="222250"/>
                </a:lnTo>
                <a:lnTo>
                  <a:pt x="457200" y="177800"/>
                </a:lnTo>
                <a:lnTo>
                  <a:pt x="444500" y="139700"/>
                </a:lnTo>
                <a:lnTo>
                  <a:pt x="419100" y="101600"/>
                </a:lnTo>
                <a:lnTo>
                  <a:pt x="395224" y="69850"/>
                </a:lnTo>
                <a:lnTo>
                  <a:pt x="357124" y="38100"/>
                </a:lnTo>
                <a:lnTo>
                  <a:pt x="320675" y="19050"/>
                </a:lnTo>
                <a:lnTo>
                  <a:pt x="277749" y="6350"/>
                </a:lnTo>
                <a:lnTo>
                  <a:pt x="228600" y="0"/>
                </a:lnTo>
                <a:lnTo>
                  <a:pt x="185674" y="6350"/>
                </a:lnTo>
                <a:lnTo>
                  <a:pt x="141224" y="19050"/>
                </a:lnTo>
                <a:lnTo>
                  <a:pt x="104775" y="38100"/>
                </a:lnTo>
                <a:lnTo>
                  <a:pt x="68199" y="69850"/>
                </a:lnTo>
                <a:lnTo>
                  <a:pt x="42799" y="101600"/>
                </a:lnTo>
                <a:lnTo>
                  <a:pt x="19050" y="139700"/>
                </a:lnTo>
                <a:lnTo>
                  <a:pt x="6350" y="177800"/>
                </a:lnTo>
                <a:lnTo>
                  <a:pt x="0" y="222250"/>
                </a:lnTo>
                <a:lnTo>
                  <a:pt x="6350" y="266700"/>
                </a:lnTo>
                <a:lnTo>
                  <a:pt x="19050" y="311150"/>
                </a:lnTo>
                <a:lnTo>
                  <a:pt x="42799" y="349250"/>
                </a:lnTo>
                <a:lnTo>
                  <a:pt x="68199" y="381000"/>
                </a:lnTo>
                <a:lnTo>
                  <a:pt x="104775" y="406400"/>
                </a:lnTo>
                <a:lnTo>
                  <a:pt x="141224" y="425450"/>
                </a:lnTo>
                <a:lnTo>
                  <a:pt x="185674" y="438150"/>
                </a:lnTo>
                <a:lnTo>
                  <a:pt x="228600" y="444500"/>
                </a:lnTo>
                <a:close/>
              </a:path>
            </a:pathLst>
          </a:custGeom>
          <a:ln w="28575">
            <a:solidFill>
              <a:srgbClr val="0000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743200" y="4197350"/>
            <a:ext cx="6383401" cy="26527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362450" y="3540125"/>
            <a:ext cx="4773930" cy="3310254"/>
          </a:xfrm>
          <a:custGeom>
            <a:avLst/>
            <a:gdLst/>
            <a:ahLst/>
            <a:cxnLst/>
            <a:rect l="l" t="t" r="r" b="b"/>
            <a:pathLst>
              <a:path w="4773930" h="3310254">
                <a:moveTo>
                  <a:pt x="4773676" y="0"/>
                </a:moveTo>
                <a:lnTo>
                  <a:pt x="4618101" y="34925"/>
                </a:lnTo>
                <a:lnTo>
                  <a:pt x="4248150" y="104775"/>
                </a:lnTo>
                <a:lnTo>
                  <a:pt x="4049649" y="130175"/>
                </a:lnTo>
                <a:lnTo>
                  <a:pt x="3627374" y="190500"/>
                </a:lnTo>
                <a:lnTo>
                  <a:pt x="3420999" y="215900"/>
                </a:lnTo>
                <a:lnTo>
                  <a:pt x="3222625" y="250825"/>
                </a:lnTo>
                <a:lnTo>
                  <a:pt x="3024251" y="276225"/>
                </a:lnTo>
                <a:lnTo>
                  <a:pt x="2843276" y="320675"/>
                </a:lnTo>
                <a:lnTo>
                  <a:pt x="2679700" y="363474"/>
                </a:lnTo>
                <a:lnTo>
                  <a:pt x="2541651" y="414274"/>
                </a:lnTo>
                <a:lnTo>
                  <a:pt x="2421001" y="476250"/>
                </a:lnTo>
                <a:lnTo>
                  <a:pt x="2335276" y="536575"/>
                </a:lnTo>
                <a:lnTo>
                  <a:pt x="2309876" y="569849"/>
                </a:lnTo>
                <a:lnTo>
                  <a:pt x="2282825" y="614299"/>
                </a:lnTo>
                <a:lnTo>
                  <a:pt x="2265426" y="657225"/>
                </a:lnTo>
                <a:lnTo>
                  <a:pt x="2265426" y="700024"/>
                </a:lnTo>
                <a:lnTo>
                  <a:pt x="2274951" y="752475"/>
                </a:lnTo>
                <a:lnTo>
                  <a:pt x="2292350" y="795274"/>
                </a:lnTo>
                <a:lnTo>
                  <a:pt x="2317750" y="838200"/>
                </a:lnTo>
                <a:lnTo>
                  <a:pt x="2352675" y="873125"/>
                </a:lnTo>
                <a:lnTo>
                  <a:pt x="2446401" y="941324"/>
                </a:lnTo>
                <a:lnTo>
                  <a:pt x="2576576" y="1011174"/>
                </a:lnTo>
                <a:lnTo>
                  <a:pt x="2722626" y="1063625"/>
                </a:lnTo>
                <a:lnTo>
                  <a:pt x="3059176" y="1166749"/>
                </a:lnTo>
                <a:lnTo>
                  <a:pt x="3420999" y="1252474"/>
                </a:lnTo>
                <a:lnTo>
                  <a:pt x="3601974" y="1304925"/>
                </a:lnTo>
                <a:lnTo>
                  <a:pt x="3765550" y="1347724"/>
                </a:lnTo>
                <a:lnTo>
                  <a:pt x="3911600" y="1400175"/>
                </a:lnTo>
                <a:lnTo>
                  <a:pt x="4049649" y="1460500"/>
                </a:lnTo>
                <a:lnTo>
                  <a:pt x="4152900" y="1520825"/>
                </a:lnTo>
                <a:lnTo>
                  <a:pt x="4187825" y="1555750"/>
                </a:lnTo>
                <a:lnTo>
                  <a:pt x="4221226" y="1598549"/>
                </a:lnTo>
                <a:lnTo>
                  <a:pt x="4248150" y="1633474"/>
                </a:lnTo>
                <a:lnTo>
                  <a:pt x="4256151" y="1676400"/>
                </a:lnTo>
                <a:lnTo>
                  <a:pt x="4256151" y="1719326"/>
                </a:lnTo>
                <a:lnTo>
                  <a:pt x="4230751" y="1789176"/>
                </a:lnTo>
                <a:lnTo>
                  <a:pt x="4195826" y="1824101"/>
                </a:lnTo>
                <a:lnTo>
                  <a:pt x="4152900" y="1857375"/>
                </a:lnTo>
                <a:lnTo>
                  <a:pt x="4100449" y="1884426"/>
                </a:lnTo>
                <a:lnTo>
                  <a:pt x="4040124" y="1917700"/>
                </a:lnTo>
                <a:lnTo>
                  <a:pt x="3971925" y="1944751"/>
                </a:lnTo>
                <a:lnTo>
                  <a:pt x="3886200" y="1970151"/>
                </a:lnTo>
                <a:lnTo>
                  <a:pt x="3790950" y="1995551"/>
                </a:lnTo>
                <a:lnTo>
                  <a:pt x="3695700" y="2022475"/>
                </a:lnTo>
                <a:lnTo>
                  <a:pt x="3584575" y="2047875"/>
                </a:lnTo>
                <a:lnTo>
                  <a:pt x="2430526" y="2341562"/>
                </a:lnTo>
                <a:lnTo>
                  <a:pt x="2076450" y="2444750"/>
                </a:lnTo>
                <a:lnTo>
                  <a:pt x="1696974" y="2566987"/>
                </a:lnTo>
                <a:lnTo>
                  <a:pt x="1301750" y="2713037"/>
                </a:lnTo>
                <a:lnTo>
                  <a:pt x="879475" y="2886075"/>
                </a:lnTo>
                <a:lnTo>
                  <a:pt x="447675" y="3084512"/>
                </a:lnTo>
                <a:lnTo>
                  <a:pt x="0" y="3309937"/>
                </a:lnTo>
                <a:lnTo>
                  <a:pt x="241300" y="3309937"/>
                </a:lnTo>
                <a:lnTo>
                  <a:pt x="387350" y="3292475"/>
                </a:lnTo>
                <a:lnTo>
                  <a:pt x="612775" y="3162300"/>
                </a:lnTo>
                <a:lnTo>
                  <a:pt x="852424" y="3032125"/>
                </a:lnTo>
                <a:lnTo>
                  <a:pt x="1111250" y="2911475"/>
                </a:lnTo>
                <a:lnTo>
                  <a:pt x="1395349" y="2798762"/>
                </a:lnTo>
                <a:lnTo>
                  <a:pt x="1689100" y="2687637"/>
                </a:lnTo>
                <a:lnTo>
                  <a:pt x="1998599" y="2574925"/>
                </a:lnTo>
                <a:lnTo>
                  <a:pt x="2774950" y="2333625"/>
                </a:lnTo>
                <a:lnTo>
                  <a:pt x="2929001" y="2289175"/>
                </a:lnTo>
                <a:lnTo>
                  <a:pt x="3248025" y="2211387"/>
                </a:lnTo>
                <a:lnTo>
                  <a:pt x="3902075" y="2040001"/>
                </a:lnTo>
                <a:lnTo>
                  <a:pt x="4049649" y="2005076"/>
                </a:lnTo>
                <a:lnTo>
                  <a:pt x="4195826" y="1962150"/>
                </a:lnTo>
                <a:lnTo>
                  <a:pt x="4333875" y="1927225"/>
                </a:lnTo>
                <a:lnTo>
                  <a:pt x="4454525" y="1892300"/>
                </a:lnTo>
                <a:lnTo>
                  <a:pt x="4565650" y="1857375"/>
                </a:lnTo>
                <a:lnTo>
                  <a:pt x="4653026" y="1824101"/>
                </a:lnTo>
                <a:lnTo>
                  <a:pt x="4721225" y="1797050"/>
                </a:lnTo>
                <a:lnTo>
                  <a:pt x="4773676" y="1771650"/>
                </a:lnTo>
                <a:lnTo>
                  <a:pt x="4773676" y="1382649"/>
                </a:lnTo>
                <a:lnTo>
                  <a:pt x="4668901" y="1365250"/>
                </a:lnTo>
                <a:lnTo>
                  <a:pt x="4238625" y="1279525"/>
                </a:lnTo>
                <a:lnTo>
                  <a:pt x="4075049" y="1244600"/>
                </a:lnTo>
                <a:lnTo>
                  <a:pt x="3557524" y="1114425"/>
                </a:lnTo>
                <a:lnTo>
                  <a:pt x="3394075" y="1063625"/>
                </a:lnTo>
                <a:lnTo>
                  <a:pt x="3248025" y="1011174"/>
                </a:lnTo>
                <a:lnTo>
                  <a:pt x="3109976" y="958850"/>
                </a:lnTo>
                <a:lnTo>
                  <a:pt x="2989326" y="898525"/>
                </a:lnTo>
                <a:lnTo>
                  <a:pt x="2895600" y="847725"/>
                </a:lnTo>
                <a:lnTo>
                  <a:pt x="2825750" y="785749"/>
                </a:lnTo>
                <a:lnTo>
                  <a:pt x="2808351" y="752475"/>
                </a:lnTo>
                <a:lnTo>
                  <a:pt x="2790825" y="725424"/>
                </a:lnTo>
                <a:lnTo>
                  <a:pt x="2782951" y="692150"/>
                </a:lnTo>
                <a:lnTo>
                  <a:pt x="2790825" y="665099"/>
                </a:lnTo>
                <a:lnTo>
                  <a:pt x="2825750" y="604774"/>
                </a:lnTo>
                <a:lnTo>
                  <a:pt x="2878201" y="544449"/>
                </a:lnTo>
                <a:lnTo>
                  <a:pt x="2955925" y="501650"/>
                </a:lnTo>
                <a:lnTo>
                  <a:pt x="3049651" y="458724"/>
                </a:lnTo>
                <a:lnTo>
                  <a:pt x="3152775" y="423799"/>
                </a:lnTo>
                <a:lnTo>
                  <a:pt x="3273425" y="388874"/>
                </a:lnTo>
                <a:lnTo>
                  <a:pt x="3549650" y="338074"/>
                </a:lnTo>
                <a:lnTo>
                  <a:pt x="3859149" y="285750"/>
                </a:lnTo>
                <a:lnTo>
                  <a:pt x="4170299" y="250825"/>
                </a:lnTo>
                <a:lnTo>
                  <a:pt x="4635500" y="172974"/>
                </a:lnTo>
                <a:lnTo>
                  <a:pt x="4773676" y="138049"/>
                </a:lnTo>
                <a:lnTo>
                  <a:pt x="4773676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140825" cy="45688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0097" y="784936"/>
            <a:ext cx="7883804" cy="982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4153" y="1276299"/>
            <a:ext cx="7295692" cy="3856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97" y="784936"/>
            <a:ext cx="7883804" cy="492443"/>
          </a:xfrm>
        </p:spPr>
        <p:txBody>
          <a:bodyPr/>
          <a:lstStyle/>
          <a:p>
            <a:pPr algn="ctr"/>
            <a:r>
              <a:rPr lang="en-IN" b="1" spc="-5" dirty="0" smtClean="0">
                <a:solidFill>
                  <a:srgbClr val="FFFF00"/>
                </a:solidFill>
              </a:rPr>
              <a:t>Post-translational</a:t>
            </a:r>
            <a:r>
              <a:rPr lang="en-IN" b="1" spc="25" dirty="0" smtClean="0">
                <a:solidFill>
                  <a:srgbClr val="FFFF00"/>
                </a:solidFill>
              </a:rPr>
              <a:t> </a:t>
            </a:r>
            <a:r>
              <a:rPr lang="en-IN" b="1" spc="-5" dirty="0" smtClean="0">
                <a:solidFill>
                  <a:srgbClr val="FFFF00"/>
                </a:solidFill>
              </a:rPr>
              <a:t>modifications</a:t>
            </a:r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57600" y="4114800"/>
            <a:ext cx="4876800" cy="205740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By 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Ram Balak Mahto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Guest faculty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Zoology department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V.S.J College </a:t>
            </a:r>
            <a:r>
              <a:rPr lang="en-US" sz="2000" kern="0" dirty="0" err="1" smtClean="0">
                <a:solidFill>
                  <a:srgbClr val="FF0000"/>
                </a:solidFill>
              </a:rPr>
              <a:t>Rajnagar</a:t>
            </a:r>
            <a:r>
              <a:rPr lang="en-US" sz="2000" kern="0" dirty="0" smtClean="0">
                <a:solidFill>
                  <a:srgbClr val="FF0000"/>
                </a:solidFill>
              </a:rPr>
              <a:t> Madhubani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b="1" kern="0" dirty="0" smtClean="0">
                <a:solidFill>
                  <a:srgbClr val="FF0000"/>
                </a:solidFill>
              </a:rPr>
              <a:t>B.Sc  2</a:t>
            </a:r>
            <a:r>
              <a:rPr lang="en-US" sz="2000" b="1" kern="0" baseline="30000" dirty="0" smtClean="0">
                <a:solidFill>
                  <a:srgbClr val="FF0000"/>
                </a:solidFill>
              </a:rPr>
              <a:t>nd</a:t>
            </a:r>
            <a:r>
              <a:rPr lang="en-US" sz="2000" b="1" kern="0" dirty="0" smtClean="0">
                <a:solidFill>
                  <a:srgbClr val="FF0000"/>
                </a:solidFill>
              </a:rPr>
              <a:t>  yr gen/sub</a:t>
            </a:r>
            <a:endParaRPr lang="en-US" sz="2000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924" y="1128712"/>
            <a:ext cx="8185950" cy="467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85644" y="120395"/>
            <a:ext cx="4204715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89903" y="120395"/>
            <a:ext cx="726948" cy="1011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57297" y="240919"/>
            <a:ext cx="36309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1F1F1"/>
                </a:solidFill>
                <a:latin typeface="Arial"/>
                <a:cs typeface="Arial"/>
              </a:rPr>
              <a:t>Phosphorylation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244" y="1240282"/>
            <a:ext cx="7386320" cy="4420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05"/>
              </a:spcBef>
              <a:tabLst>
                <a:tab pos="1485900" algn="l"/>
                <a:tab pos="3364229" algn="l"/>
                <a:tab pos="4228465" algn="l"/>
                <a:tab pos="583755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Seri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e,	thr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	tyr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sine	resid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some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proteins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phosphorylated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300">
              <a:latin typeface="Times New Roman"/>
              <a:cs typeface="Times New Roman"/>
            </a:endParaRPr>
          </a:p>
          <a:p>
            <a:pPr marL="12700" marR="5080">
              <a:lnSpc>
                <a:spcPts val="3600"/>
              </a:lnSpc>
              <a:tabLst>
                <a:tab pos="3167380" algn="l"/>
                <a:tab pos="3707129" algn="l"/>
                <a:tab pos="4176395" algn="l"/>
                <a:tab pos="5773420" algn="l"/>
                <a:tab pos="690054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oryla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ion	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	a	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	used	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regulating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activity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enzymes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marL="12700" marR="82550">
              <a:lnSpc>
                <a:spcPts val="3710"/>
              </a:lnSpc>
              <a:spcBef>
                <a:spcPts val="2130"/>
              </a:spcBef>
              <a:tabLst>
                <a:tab pos="3118485" algn="l"/>
                <a:tab pos="3653790" algn="l"/>
                <a:tab pos="5272405" algn="l"/>
                <a:tab pos="700214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Ph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oryl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	tyr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sine	r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es	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is  important in intracellular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signaling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7729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2008" y="173570"/>
                </a:lnTo>
                <a:lnTo>
                  <a:pt x="43998" y="221036"/>
                </a:lnTo>
                <a:lnTo>
                  <a:pt x="65983" y="268489"/>
                </a:lnTo>
                <a:lnTo>
                  <a:pt x="87973" y="315924"/>
                </a:lnTo>
                <a:lnTo>
                  <a:pt x="109982" y="363335"/>
                </a:lnTo>
                <a:lnTo>
                  <a:pt x="150749" y="344473"/>
                </a:lnTo>
                <a:lnTo>
                  <a:pt x="191515" y="325600"/>
                </a:lnTo>
                <a:lnTo>
                  <a:pt x="232282" y="306703"/>
                </a:lnTo>
                <a:lnTo>
                  <a:pt x="273050" y="287770"/>
                </a:lnTo>
                <a:lnTo>
                  <a:pt x="316172" y="267434"/>
                </a:lnTo>
                <a:lnTo>
                  <a:pt x="350281" y="250432"/>
                </a:lnTo>
                <a:lnTo>
                  <a:pt x="391414" y="226429"/>
                </a:lnTo>
                <a:lnTo>
                  <a:pt x="421274" y="197393"/>
                </a:lnTo>
                <a:lnTo>
                  <a:pt x="439039" y="161405"/>
                </a:lnTo>
                <a:lnTo>
                  <a:pt x="442753" y="141116"/>
                </a:lnTo>
                <a:lnTo>
                  <a:pt x="442277" y="119876"/>
                </a:lnTo>
                <a:lnTo>
                  <a:pt x="428752" y="74537"/>
                </a:lnTo>
                <a:lnTo>
                  <a:pt x="406923" y="39881"/>
                </a:lnTo>
                <a:lnTo>
                  <a:pt x="361785" y="7532"/>
                </a:lnTo>
                <a:lnTo>
                  <a:pt x="324879" y="0"/>
                </a:lnTo>
                <a:lnTo>
                  <a:pt x="304546" y="496"/>
                </a:lnTo>
                <a:lnTo>
                  <a:pt x="243030" y="17434"/>
                </a:lnTo>
                <a:lnTo>
                  <a:pt x="197586" y="35589"/>
                </a:lnTo>
                <a:lnTo>
                  <a:pt x="142367" y="60186"/>
                </a:lnTo>
                <a:lnTo>
                  <a:pt x="106763" y="76664"/>
                </a:lnTo>
                <a:lnTo>
                  <a:pt x="71183" y="93142"/>
                </a:lnTo>
                <a:lnTo>
                  <a:pt x="35603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64408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19" y="172257"/>
                </a:lnTo>
                <a:lnTo>
                  <a:pt x="47450" y="223583"/>
                </a:lnTo>
                <a:lnTo>
                  <a:pt x="71205" y="274885"/>
                </a:lnTo>
                <a:lnTo>
                  <a:pt x="94995" y="326151"/>
                </a:lnTo>
                <a:lnTo>
                  <a:pt x="123856" y="312797"/>
                </a:lnTo>
                <a:lnTo>
                  <a:pt x="152717" y="299418"/>
                </a:lnTo>
                <a:lnTo>
                  <a:pt x="181578" y="286039"/>
                </a:lnTo>
                <a:lnTo>
                  <a:pt x="256994" y="250922"/>
                </a:lnTo>
                <a:lnTo>
                  <a:pt x="293608" y="233267"/>
                </a:lnTo>
                <a:lnTo>
                  <a:pt x="337057" y="210327"/>
                </a:lnTo>
                <a:lnTo>
                  <a:pt x="372554" y="181006"/>
                </a:lnTo>
                <a:lnTo>
                  <a:pt x="393572" y="145684"/>
                </a:lnTo>
                <a:lnTo>
                  <a:pt x="398795" y="106187"/>
                </a:lnTo>
                <a:lnTo>
                  <a:pt x="395162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672" y="0"/>
                </a:lnTo>
                <a:lnTo>
                  <a:pt x="275717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561" y="97488"/>
                </a:lnTo>
                <a:lnTo>
                  <a:pt x="25263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19679" y="3400218"/>
            <a:ext cx="1050290" cy="1120775"/>
          </a:xfrm>
          <a:custGeom>
            <a:avLst/>
            <a:gdLst/>
            <a:ahLst/>
            <a:cxnLst/>
            <a:rect l="l" t="t" r="r" b="b"/>
            <a:pathLst>
              <a:path w="1050289" h="1120775">
                <a:moveTo>
                  <a:pt x="0" y="233124"/>
                </a:moveTo>
                <a:lnTo>
                  <a:pt x="43624" y="212931"/>
                </a:lnTo>
                <a:lnTo>
                  <a:pt x="87249" y="192738"/>
                </a:lnTo>
                <a:lnTo>
                  <a:pt x="130873" y="172545"/>
                </a:lnTo>
                <a:lnTo>
                  <a:pt x="174497" y="152352"/>
                </a:lnTo>
                <a:lnTo>
                  <a:pt x="218122" y="132159"/>
                </a:lnTo>
                <a:lnTo>
                  <a:pt x="261746" y="111966"/>
                </a:lnTo>
                <a:lnTo>
                  <a:pt x="305371" y="91773"/>
                </a:lnTo>
                <a:lnTo>
                  <a:pt x="348995" y="71580"/>
                </a:lnTo>
                <a:lnTo>
                  <a:pt x="397710" y="49651"/>
                </a:lnTo>
                <a:lnTo>
                  <a:pt x="440388" y="31877"/>
                </a:lnTo>
                <a:lnTo>
                  <a:pt x="476994" y="18270"/>
                </a:lnTo>
                <a:lnTo>
                  <a:pt x="534880" y="2915"/>
                </a:lnTo>
                <a:lnTo>
                  <a:pt x="562006" y="0"/>
                </a:lnTo>
                <a:lnTo>
                  <a:pt x="588895" y="109"/>
                </a:lnTo>
                <a:lnTo>
                  <a:pt x="641816" y="9392"/>
                </a:lnTo>
                <a:lnTo>
                  <a:pt x="692453" y="30954"/>
                </a:lnTo>
                <a:lnTo>
                  <a:pt x="739657" y="64738"/>
                </a:lnTo>
                <a:lnTo>
                  <a:pt x="777047" y="110458"/>
                </a:lnTo>
                <a:lnTo>
                  <a:pt x="803816" y="169223"/>
                </a:lnTo>
                <a:lnTo>
                  <a:pt x="813774" y="234080"/>
                </a:lnTo>
                <a:lnTo>
                  <a:pt x="811657" y="267414"/>
                </a:lnTo>
                <a:lnTo>
                  <a:pt x="804963" y="300180"/>
                </a:lnTo>
                <a:lnTo>
                  <a:pt x="793829" y="331041"/>
                </a:lnTo>
                <a:lnTo>
                  <a:pt x="778242" y="359997"/>
                </a:lnTo>
                <a:lnTo>
                  <a:pt x="758190" y="387048"/>
                </a:lnTo>
                <a:lnTo>
                  <a:pt x="802195" y="383526"/>
                </a:lnTo>
                <a:lnTo>
                  <a:pt x="843533" y="386302"/>
                </a:lnTo>
                <a:lnTo>
                  <a:pt x="882205" y="395388"/>
                </a:lnTo>
                <a:lnTo>
                  <a:pt x="918209" y="410797"/>
                </a:lnTo>
                <a:lnTo>
                  <a:pt x="950690" y="431776"/>
                </a:lnTo>
                <a:lnTo>
                  <a:pt x="978979" y="457755"/>
                </a:lnTo>
                <a:lnTo>
                  <a:pt x="1003077" y="488735"/>
                </a:lnTo>
                <a:lnTo>
                  <a:pt x="1022984" y="524716"/>
                </a:lnTo>
                <a:lnTo>
                  <a:pt x="1043670" y="587565"/>
                </a:lnTo>
                <a:lnTo>
                  <a:pt x="1049782" y="655272"/>
                </a:lnTo>
                <a:lnTo>
                  <a:pt x="1047279" y="689393"/>
                </a:lnTo>
                <a:lnTo>
                  <a:pt x="1030654" y="752588"/>
                </a:lnTo>
                <a:lnTo>
                  <a:pt x="998339" y="808831"/>
                </a:lnTo>
                <a:lnTo>
                  <a:pt x="948999" y="857218"/>
                </a:lnTo>
                <a:lnTo>
                  <a:pt x="896033" y="890695"/>
                </a:lnTo>
                <a:lnTo>
                  <a:pt x="822219" y="928182"/>
                </a:lnTo>
                <a:lnTo>
                  <a:pt x="770175" y="953396"/>
                </a:lnTo>
                <a:lnTo>
                  <a:pt x="708024" y="982932"/>
                </a:lnTo>
                <a:lnTo>
                  <a:pt x="658548" y="1005855"/>
                </a:lnTo>
                <a:lnTo>
                  <a:pt x="609054" y="1028779"/>
                </a:lnTo>
                <a:lnTo>
                  <a:pt x="559546" y="1051702"/>
                </a:lnTo>
                <a:lnTo>
                  <a:pt x="510027" y="1074626"/>
                </a:lnTo>
                <a:lnTo>
                  <a:pt x="460501" y="1097549"/>
                </a:lnTo>
                <a:lnTo>
                  <a:pt x="410971" y="1120473"/>
                </a:lnTo>
                <a:lnTo>
                  <a:pt x="389354" y="1073770"/>
                </a:lnTo>
                <a:lnTo>
                  <a:pt x="367734" y="1027068"/>
                </a:lnTo>
                <a:lnTo>
                  <a:pt x="346112" y="980365"/>
                </a:lnTo>
                <a:lnTo>
                  <a:pt x="324489" y="933663"/>
                </a:lnTo>
                <a:lnTo>
                  <a:pt x="302864" y="886960"/>
                </a:lnTo>
                <a:lnTo>
                  <a:pt x="281237" y="840257"/>
                </a:lnTo>
                <a:lnTo>
                  <a:pt x="259609" y="793555"/>
                </a:lnTo>
                <a:lnTo>
                  <a:pt x="237980" y="746852"/>
                </a:lnTo>
                <a:lnTo>
                  <a:pt x="216349" y="700150"/>
                </a:lnTo>
                <a:lnTo>
                  <a:pt x="194717" y="653447"/>
                </a:lnTo>
                <a:lnTo>
                  <a:pt x="173084" y="606745"/>
                </a:lnTo>
                <a:lnTo>
                  <a:pt x="151451" y="560042"/>
                </a:lnTo>
                <a:lnTo>
                  <a:pt x="129816" y="513339"/>
                </a:lnTo>
                <a:lnTo>
                  <a:pt x="108181" y="466637"/>
                </a:lnTo>
                <a:lnTo>
                  <a:pt x="86545" y="419934"/>
                </a:lnTo>
                <a:lnTo>
                  <a:pt x="64909" y="373232"/>
                </a:lnTo>
                <a:lnTo>
                  <a:pt x="43273" y="326529"/>
                </a:lnTo>
                <a:lnTo>
                  <a:pt x="21636" y="279826"/>
                </a:lnTo>
                <a:lnTo>
                  <a:pt x="0" y="233124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59254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51" y="370068"/>
                </a:lnTo>
                <a:lnTo>
                  <a:pt x="87916" y="349720"/>
                </a:lnTo>
                <a:lnTo>
                  <a:pt x="131889" y="329358"/>
                </a:lnTo>
                <a:lnTo>
                  <a:pt x="175862" y="308986"/>
                </a:lnTo>
                <a:lnTo>
                  <a:pt x="219827" y="288606"/>
                </a:lnTo>
                <a:lnTo>
                  <a:pt x="263778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7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7" y="800226"/>
                </a:lnTo>
                <a:lnTo>
                  <a:pt x="693592" y="751812"/>
                </a:lnTo>
                <a:lnTo>
                  <a:pt x="684748" y="703398"/>
                </a:lnTo>
                <a:lnTo>
                  <a:pt x="675904" y="654984"/>
                </a:lnTo>
                <a:lnTo>
                  <a:pt x="667061" y="606570"/>
                </a:lnTo>
                <a:lnTo>
                  <a:pt x="658219" y="558155"/>
                </a:lnTo>
                <a:lnTo>
                  <a:pt x="649379" y="509741"/>
                </a:lnTo>
                <a:lnTo>
                  <a:pt x="640540" y="461327"/>
                </a:lnTo>
                <a:lnTo>
                  <a:pt x="631703" y="412913"/>
                </a:lnTo>
                <a:lnTo>
                  <a:pt x="622868" y="364499"/>
                </a:lnTo>
                <a:lnTo>
                  <a:pt x="614036" y="316084"/>
                </a:lnTo>
                <a:lnTo>
                  <a:pt x="605207" y="267670"/>
                </a:lnTo>
                <a:lnTo>
                  <a:pt x="596381" y="219256"/>
                </a:lnTo>
                <a:lnTo>
                  <a:pt x="587558" y="170842"/>
                </a:lnTo>
                <a:lnTo>
                  <a:pt x="578738" y="122427"/>
                </a:lnTo>
                <a:lnTo>
                  <a:pt x="622798" y="102035"/>
                </a:lnTo>
                <a:lnTo>
                  <a:pt x="666844" y="81628"/>
                </a:lnTo>
                <a:lnTo>
                  <a:pt x="710882" y="61213"/>
                </a:lnTo>
                <a:lnTo>
                  <a:pt x="754920" y="40799"/>
                </a:lnTo>
                <a:lnTo>
                  <a:pt x="798966" y="20392"/>
                </a:lnTo>
                <a:lnTo>
                  <a:pt x="843026" y="0"/>
                </a:lnTo>
                <a:lnTo>
                  <a:pt x="864661" y="46702"/>
                </a:lnTo>
                <a:lnTo>
                  <a:pt x="886295" y="93405"/>
                </a:lnTo>
                <a:lnTo>
                  <a:pt x="907927" y="140107"/>
                </a:lnTo>
                <a:lnTo>
                  <a:pt x="929558" y="186810"/>
                </a:lnTo>
                <a:lnTo>
                  <a:pt x="951188" y="233512"/>
                </a:lnTo>
                <a:lnTo>
                  <a:pt x="972816" y="280215"/>
                </a:lnTo>
                <a:lnTo>
                  <a:pt x="994444" y="326918"/>
                </a:lnTo>
                <a:lnTo>
                  <a:pt x="1016071" y="373620"/>
                </a:lnTo>
                <a:lnTo>
                  <a:pt x="1037698" y="420323"/>
                </a:lnTo>
                <a:lnTo>
                  <a:pt x="1059325" y="467025"/>
                </a:lnTo>
                <a:lnTo>
                  <a:pt x="1080952" y="513728"/>
                </a:lnTo>
                <a:lnTo>
                  <a:pt x="1102579" y="560430"/>
                </a:lnTo>
                <a:lnTo>
                  <a:pt x="1124207" y="607133"/>
                </a:lnTo>
                <a:lnTo>
                  <a:pt x="1145835" y="653836"/>
                </a:lnTo>
                <a:lnTo>
                  <a:pt x="1167465" y="700538"/>
                </a:lnTo>
                <a:lnTo>
                  <a:pt x="1189096" y="747241"/>
                </a:lnTo>
                <a:lnTo>
                  <a:pt x="1210728" y="793943"/>
                </a:lnTo>
                <a:lnTo>
                  <a:pt x="1232362" y="840646"/>
                </a:lnTo>
                <a:lnTo>
                  <a:pt x="1253997" y="887348"/>
                </a:lnTo>
                <a:lnTo>
                  <a:pt x="1213042" y="906303"/>
                </a:lnTo>
                <a:lnTo>
                  <a:pt x="1172098" y="925258"/>
                </a:lnTo>
                <a:lnTo>
                  <a:pt x="1131179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7" y="1043431"/>
                </a:lnTo>
                <a:lnTo>
                  <a:pt x="874605" y="1063053"/>
                </a:lnTo>
                <a:lnTo>
                  <a:pt x="832167" y="1082675"/>
                </a:lnTo>
                <a:lnTo>
                  <a:pt x="789729" y="1102296"/>
                </a:lnTo>
                <a:lnTo>
                  <a:pt x="747268" y="1121917"/>
                </a:lnTo>
                <a:lnTo>
                  <a:pt x="716264" y="1083270"/>
                </a:lnTo>
                <a:lnTo>
                  <a:pt x="685260" y="1044622"/>
                </a:lnTo>
                <a:lnTo>
                  <a:pt x="654256" y="1005974"/>
                </a:lnTo>
                <a:lnTo>
                  <a:pt x="623252" y="967325"/>
                </a:lnTo>
                <a:lnTo>
                  <a:pt x="592248" y="928675"/>
                </a:lnTo>
                <a:lnTo>
                  <a:pt x="561244" y="890025"/>
                </a:lnTo>
                <a:lnTo>
                  <a:pt x="530240" y="851373"/>
                </a:lnTo>
                <a:lnTo>
                  <a:pt x="499237" y="812720"/>
                </a:lnTo>
                <a:lnTo>
                  <a:pt x="468233" y="774066"/>
                </a:lnTo>
                <a:lnTo>
                  <a:pt x="437229" y="735410"/>
                </a:lnTo>
                <a:lnTo>
                  <a:pt x="406225" y="696752"/>
                </a:lnTo>
                <a:lnTo>
                  <a:pt x="375221" y="658092"/>
                </a:lnTo>
                <a:lnTo>
                  <a:pt x="344217" y="619429"/>
                </a:lnTo>
                <a:lnTo>
                  <a:pt x="313213" y="580765"/>
                </a:lnTo>
                <a:lnTo>
                  <a:pt x="282209" y="542098"/>
                </a:lnTo>
                <a:lnTo>
                  <a:pt x="251206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1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1429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2" y="256885"/>
                </a:lnTo>
                <a:lnTo>
                  <a:pt x="138678" y="235468"/>
                </a:lnTo>
                <a:lnTo>
                  <a:pt x="184904" y="214052"/>
                </a:lnTo>
                <a:lnTo>
                  <a:pt x="231130" y="192637"/>
                </a:lnTo>
                <a:lnTo>
                  <a:pt x="277357" y="171224"/>
                </a:lnTo>
                <a:lnTo>
                  <a:pt x="323583" y="149812"/>
                </a:lnTo>
                <a:lnTo>
                  <a:pt x="369809" y="128402"/>
                </a:lnTo>
                <a:lnTo>
                  <a:pt x="416035" y="106994"/>
                </a:lnTo>
                <a:lnTo>
                  <a:pt x="462261" y="85589"/>
                </a:lnTo>
                <a:lnTo>
                  <a:pt x="508488" y="64187"/>
                </a:lnTo>
                <a:lnTo>
                  <a:pt x="554714" y="42788"/>
                </a:lnTo>
                <a:lnTo>
                  <a:pt x="600940" y="21392"/>
                </a:lnTo>
                <a:lnTo>
                  <a:pt x="647166" y="0"/>
                </a:lnTo>
                <a:lnTo>
                  <a:pt x="664547" y="37528"/>
                </a:lnTo>
                <a:lnTo>
                  <a:pt x="681926" y="75056"/>
                </a:lnTo>
                <a:lnTo>
                  <a:pt x="699305" y="112585"/>
                </a:lnTo>
                <a:lnTo>
                  <a:pt x="716686" y="150113"/>
                </a:lnTo>
                <a:lnTo>
                  <a:pt x="669591" y="171910"/>
                </a:lnTo>
                <a:lnTo>
                  <a:pt x="622496" y="193713"/>
                </a:lnTo>
                <a:lnTo>
                  <a:pt x="575402" y="215521"/>
                </a:lnTo>
                <a:lnTo>
                  <a:pt x="528309" y="237331"/>
                </a:lnTo>
                <a:lnTo>
                  <a:pt x="481215" y="259143"/>
                </a:lnTo>
                <a:lnTo>
                  <a:pt x="434122" y="280955"/>
                </a:lnTo>
                <a:lnTo>
                  <a:pt x="387028" y="302765"/>
                </a:lnTo>
                <a:lnTo>
                  <a:pt x="339934" y="324573"/>
                </a:lnTo>
                <a:lnTo>
                  <a:pt x="292840" y="346376"/>
                </a:lnTo>
                <a:lnTo>
                  <a:pt x="245744" y="368172"/>
                </a:lnTo>
                <a:lnTo>
                  <a:pt x="268526" y="417341"/>
                </a:lnTo>
                <a:lnTo>
                  <a:pt x="291304" y="466534"/>
                </a:lnTo>
                <a:lnTo>
                  <a:pt x="314080" y="515727"/>
                </a:lnTo>
                <a:lnTo>
                  <a:pt x="336854" y="564895"/>
                </a:lnTo>
                <a:lnTo>
                  <a:pt x="380673" y="544592"/>
                </a:lnTo>
                <a:lnTo>
                  <a:pt x="424492" y="524294"/>
                </a:lnTo>
                <a:lnTo>
                  <a:pt x="468312" y="504001"/>
                </a:lnTo>
                <a:lnTo>
                  <a:pt x="512132" y="483711"/>
                </a:lnTo>
                <a:lnTo>
                  <a:pt x="555953" y="463422"/>
                </a:lnTo>
                <a:lnTo>
                  <a:pt x="599775" y="443134"/>
                </a:lnTo>
                <a:lnTo>
                  <a:pt x="643599" y="422844"/>
                </a:lnTo>
                <a:lnTo>
                  <a:pt x="687424" y="402551"/>
                </a:lnTo>
                <a:lnTo>
                  <a:pt x="731251" y="382253"/>
                </a:lnTo>
                <a:lnTo>
                  <a:pt x="775080" y="361949"/>
                </a:lnTo>
                <a:lnTo>
                  <a:pt x="792343" y="399361"/>
                </a:lnTo>
                <a:lnTo>
                  <a:pt x="809640" y="436737"/>
                </a:lnTo>
                <a:lnTo>
                  <a:pt x="826962" y="474089"/>
                </a:lnTo>
                <a:lnTo>
                  <a:pt x="844295" y="511428"/>
                </a:lnTo>
                <a:lnTo>
                  <a:pt x="800470" y="531736"/>
                </a:lnTo>
                <a:lnTo>
                  <a:pt x="756645" y="552042"/>
                </a:lnTo>
                <a:lnTo>
                  <a:pt x="712822" y="572347"/>
                </a:lnTo>
                <a:lnTo>
                  <a:pt x="669000" y="592650"/>
                </a:lnTo>
                <a:lnTo>
                  <a:pt x="625179" y="612949"/>
                </a:lnTo>
                <a:lnTo>
                  <a:pt x="581359" y="633245"/>
                </a:lnTo>
                <a:lnTo>
                  <a:pt x="537539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54" y="762685"/>
                </a:lnTo>
                <a:lnTo>
                  <a:pt x="450826" y="810996"/>
                </a:lnTo>
                <a:lnTo>
                  <a:pt x="473196" y="859307"/>
                </a:lnTo>
                <a:lnTo>
                  <a:pt x="495565" y="907618"/>
                </a:lnTo>
                <a:lnTo>
                  <a:pt x="517931" y="955928"/>
                </a:lnTo>
                <a:lnTo>
                  <a:pt x="562259" y="935389"/>
                </a:lnTo>
                <a:lnTo>
                  <a:pt x="606589" y="914851"/>
                </a:lnTo>
                <a:lnTo>
                  <a:pt x="650919" y="894313"/>
                </a:lnTo>
                <a:lnTo>
                  <a:pt x="695250" y="873777"/>
                </a:lnTo>
                <a:lnTo>
                  <a:pt x="739582" y="853244"/>
                </a:lnTo>
                <a:lnTo>
                  <a:pt x="783915" y="832713"/>
                </a:lnTo>
                <a:lnTo>
                  <a:pt x="828249" y="812186"/>
                </a:lnTo>
                <a:lnTo>
                  <a:pt x="872582" y="791662"/>
                </a:lnTo>
                <a:lnTo>
                  <a:pt x="916917" y="771144"/>
                </a:lnTo>
                <a:lnTo>
                  <a:pt x="961251" y="750630"/>
                </a:lnTo>
                <a:lnTo>
                  <a:pt x="1005586" y="730122"/>
                </a:lnTo>
                <a:lnTo>
                  <a:pt x="1022848" y="767480"/>
                </a:lnTo>
                <a:lnTo>
                  <a:pt x="1040145" y="804862"/>
                </a:lnTo>
                <a:lnTo>
                  <a:pt x="1057467" y="842244"/>
                </a:lnTo>
                <a:lnTo>
                  <a:pt x="1074801" y="879601"/>
                </a:lnTo>
                <a:lnTo>
                  <a:pt x="1027368" y="901563"/>
                </a:lnTo>
                <a:lnTo>
                  <a:pt x="979939" y="923525"/>
                </a:lnTo>
                <a:lnTo>
                  <a:pt x="932514" y="945487"/>
                </a:lnTo>
                <a:lnTo>
                  <a:pt x="885092" y="967448"/>
                </a:lnTo>
                <a:lnTo>
                  <a:pt x="837673" y="989409"/>
                </a:lnTo>
                <a:lnTo>
                  <a:pt x="790255" y="1011370"/>
                </a:lnTo>
                <a:lnTo>
                  <a:pt x="742840" y="1033330"/>
                </a:lnTo>
                <a:lnTo>
                  <a:pt x="695426" y="1055290"/>
                </a:lnTo>
                <a:lnTo>
                  <a:pt x="648013" y="1077249"/>
                </a:lnTo>
                <a:lnTo>
                  <a:pt x="600600" y="1099207"/>
                </a:lnTo>
                <a:lnTo>
                  <a:pt x="553187" y="1121164"/>
                </a:lnTo>
                <a:lnTo>
                  <a:pt x="505774" y="1143121"/>
                </a:lnTo>
                <a:lnTo>
                  <a:pt x="458361" y="1165076"/>
                </a:lnTo>
                <a:lnTo>
                  <a:pt x="410946" y="1187030"/>
                </a:lnTo>
                <a:lnTo>
                  <a:pt x="389317" y="1140334"/>
                </a:lnTo>
                <a:lnTo>
                  <a:pt x="367689" y="1093636"/>
                </a:lnTo>
                <a:lnTo>
                  <a:pt x="346060" y="1046938"/>
                </a:lnTo>
                <a:lnTo>
                  <a:pt x="324431" y="1000239"/>
                </a:lnTo>
                <a:lnTo>
                  <a:pt x="302802" y="953540"/>
                </a:lnTo>
                <a:lnTo>
                  <a:pt x="281173" y="906841"/>
                </a:lnTo>
                <a:lnTo>
                  <a:pt x="259545" y="860141"/>
                </a:lnTo>
                <a:lnTo>
                  <a:pt x="237916" y="813440"/>
                </a:lnTo>
                <a:lnTo>
                  <a:pt x="216287" y="766740"/>
                </a:lnTo>
                <a:lnTo>
                  <a:pt x="194658" y="720039"/>
                </a:lnTo>
                <a:lnTo>
                  <a:pt x="173030" y="673337"/>
                </a:lnTo>
                <a:lnTo>
                  <a:pt x="151401" y="626636"/>
                </a:lnTo>
                <a:lnTo>
                  <a:pt x="129772" y="579934"/>
                </a:lnTo>
                <a:lnTo>
                  <a:pt x="108143" y="533232"/>
                </a:lnTo>
                <a:lnTo>
                  <a:pt x="86515" y="486529"/>
                </a:lnTo>
                <a:lnTo>
                  <a:pt x="64886" y="439827"/>
                </a:lnTo>
                <a:lnTo>
                  <a:pt x="43257" y="393125"/>
                </a:lnTo>
                <a:lnTo>
                  <a:pt x="21628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40809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24" y="130421"/>
                </a:lnTo>
                <a:lnTo>
                  <a:pt x="93860" y="108686"/>
                </a:lnTo>
                <a:lnTo>
                  <a:pt x="140802" y="86945"/>
                </a:lnTo>
                <a:lnTo>
                  <a:pt x="187746" y="65200"/>
                </a:lnTo>
                <a:lnTo>
                  <a:pt x="234688" y="43459"/>
                </a:lnTo>
                <a:lnTo>
                  <a:pt x="281624" y="21724"/>
                </a:lnTo>
                <a:lnTo>
                  <a:pt x="328549" y="0"/>
                </a:lnTo>
                <a:lnTo>
                  <a:pt x="348265" y="42501"/>
                </a:lnTo>
                <a:lnTo>
                  <a:pt x="367982" y="85026"/>
                </a:lnTo>
                <a:lnTo>
                  <a:pt x="387699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25" y="279715"/>
                </a:lnTo>
                <a:lnTo>
                  <a:pt x="39322" y="237220"/>
                </a:lnTo>
                <a:lnTo>
                  <a:pt x="19643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28590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7" y="350662"/>
                </a:lnTo>
                <a:lnTo>
                  <a:pt x="136844" y="335593"/>
                </a:lnTo>
                <a:lnTo>
                  <a:pt x="169433" y="320500"/>
                </a:lnTo>
                <a:lnTo>
                  <a:pt x="202047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5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5" y="70754"/>
                </a:lnTo>
                <a:lnTo>
                  <a:pt x="382381" y="33035"/>
                </a:lnTo>
                <a:lnTo>
                  <a:pt x="350012" y="9413"/>
                </a:lnTo>
                <a:lnTo>
                  <a:pt x="311261" y="0"/>
                </a:lnTo>
                <a:lnTo>
                  <a:pt x="289986" y="823"/>
                </a:lnTo>
                <a:lnTo>
                  <a:pt x="250769" y="11447"/>
                </a:lnTo>
                <a:lnTo>
                  <a:pt x="185808" y="39693"/>
                </a:lnTo>
                <a:lnTo>
                  <a:pt x="137540" y="61864"/>
                </a:lnTo>
                <a:lnTo>
                  <a:pt x="103155" y="77771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82845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44" y="220583"/>
                </a:lnTo>
                <a:lnTo>
                  <a:pt x="92698" y="199104"/>
                </a:lnTo>
                <a:lnTo>
                  <a:pt x="139057" y="177625"/>
                </a:lnTo>
                <a:lnTo>
                  <a:pt x="185420" y="156146"/>
                </a:lnTo>
                <a:lnTo>
                  <a:pt x="231782" y="134667"/>
                </a:lnTo>
                <a:lnTo>
                  <a:pt x="278141" y="113188"/>
                </a:lnTo>
                <a:lnTo>
                  <a:pt x="324495" y="91709"/>
                </a:lnTo>
                <a:lnTo>
                  <a:pt x="370839" y="70231"/>
                </a:lnTo>
                <a:lnTo>
                  <a:pt x="436751" y="41558"/>
                </a:lnTo>
                <a:lnTo>
                  <a:pt x="494458" y="20304"/>
                </a:lnTo>
                <a:lnTo>
                  <a:pt x="543950" y="6455"/>
                </a:lnTo>
                <a:lnTo>
                  <a:pt x="585215" y="0"/>
                </a:lnTo>
                <a:lnTo>
                  <a:pt x="621958" y="309"/>
                </a:lnTo>
                <a:lnTo>
                  <a:pt x="692443" y="19359"/>
                </a:lnTo>
                <a:lnTo>
                  <a:pt x="726185" y="38100"/>
                </a:lnTo>
                <a:lnTo>
                  <a:pt x="757529" y="62029"/>
                </a:lnTo>
                <a:lnTo>
                  <a:pt x="785098" y="90376"/>
                </a:lnTo>
                <a:lnTo>
                  <a:pt x="808928" y="123128"/>
                </a:lnTo>
                <a:lnTo>
                  <a:pt x="829055" y="160274"/>
                </a:lnTo>
                <a:lnTo>
                  <a:pt x="847564" y="209684"/>
                </a:lnTo>
                <a:lnTo>
                  <a:pt x="856821" y="258095"/>
                </a:lnTo>
                <a:lnTo>
                  <a:pt x="856863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4" y="863600"/>
                </a:lnTo>
                <a:lnTo>
                  <a:pt x="941513" y="836777"/>
                </a:lnTo>
                <a:lnTo>
                  <a:pt x="898124" y="809955"/>
                </a:lnTo>
                <a:lnTo>
                  <a:pt x="854729" y="783132"/>
                </a:lnTo>
                <a:lnTo>
                  <a:pt x="811340" y="756310"/>
                </a:lnTo>
                <a:lnTo>
                  <a:pt x="767968" y="729488"/>
                </a:lnTo>
                <a:lnTo>
                  <a:pt x="714960" y="697011"/>
                </a:lnTo>
                <a:lnTo>
                  <a:pt x="671750" y="671607"/>
                </a:lnTo>
                <a:lnTo>
                  <a:pt x="638327" y="653299"/>
                </a:lnTo>
                <a:lnTo>
                  <a:pt x="596298" y="635559"/>
                </a:lnTo>
                <a:lnTo>
                  <a:pt x="561298" y="629360"/>
                </a:lnTo>
                <a:lnTo>
                  <a:pt x="544702" y="629665"/>
                </a:lnTo>
                <a:lnTo>
                  <a:pt x="504983" y="638937"/>
                </a:lnTo>
                <a:lnTo>
                  <a:pt x="451357" y="660781"/>
                </a:lnTo>
                <a:lnTo>
                  <a:pt x="442404" y="664950"/>
                </a:lnTo>
                <a:lnTo>
                  <a:pt x="433450" y="669083"/>
                </a:lnTo>
                <a:lnTo>
                  <a:pt x="424497" y="673193"/>
                </a:lnTo>
                <a:lnTo>
                  <a:pt x="415543" y="677290"/>
                </a:lnTo>
                <a:lnTo>
                  <a:pt x="437017" y="723624"/>
                </a:lnTo>
                <a:lnTo>
                  <a:pt x="458479" y="769947"/>
                </a:lnTo>
                <a:lnTo>
                  <a:pt x="479933" y="816261"/>
                </a:lnTo>
                <a:lnTo>
                  <a:pt x="501380" y="862568"/>
                </a:lnTo>
                <a:lnTo>
                  <a:pt x="522820" y="908868"/>
                </a:lnTo>
                <a:lnTo>
                  <a:pt x="544256" y="955165"/>
                </a:lnTo>
                <a:lnTo>
                  <a:pt x="565689" y="1001458"/>
                </a:lnTo>
                <a:lnTo>
                  <a:pt x="587120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1" y="1129411"/>
                </a:lnTo>
                <a:lnTo>
                  <a:pt x="389335" y="1082708"/>
                </a:lnTo>
                <a:lnTo>
                  <a:pt x="367698" y="1036005"/>
                </a:lnTo>
                <a:lnTo>
                  <a:pt x="346062" y="989303"/>
                </a:lnTo>
                <a:lnTo>
                  <a:pt x="324426" y="942600"/>
                </a:lnTo>
                <a:lnTo>
                  <a:pt x="302790" y="895898"/>
                </a:lnTo>
                <a:lnTo>
                  <a:pt x="281155" y="849195"/>
                </a:lnTo>
                <a:lnTo>
                  <a:pt x="259520" y="802492"/>
                </a:lnTo>
                <a:lnTo>
                  <a:pt x="237887" y="755790"/>
                </a:lnTo>
                <a:lnTo>
                  <a:pt x="216254" y="709087"/>
                </a:lnTo>
                <a:lnTo>
                  <a:pt x="194622" y="662385"/>
                </a:lnTo>
                <a:lnTo>
                  <a:pt x="172991" y="615682"/>
                </a:lnTo>
                <a:lnTo>
                  <a:pt x="151362" y="568980"/>
                </a:lnTo>
                <a:lnTo>
                  <a:pt x="129734" y="522277"/>
                </a:lnTo>
                <a:lnTo>
                  <a:pt x="108107" y="475574"/>
                </a:lnTo>
                <a:lnTo>
                  <a:pt x="86482" y="428872"/>
                </a:lnTo>
                <a:lnTo>
                  <a:pt x="64859" y="382169"/>
                </a:lnTo>
                <a:lnTo>
                  <a:pt x="43237" y="335467"/>
                </a:lnTo>
                <a:lnTo>
                  <a:pt x="21617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37153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696" y="54948"/>
                </a:moveTo>
                <a:lnTo>
                  <a:pt x="332826" y="32702"/>
                </a:lnTo>
                <a:lnTo>
                  <a:pt x="383761" y="16129"/>
                </a:lnTo>
                <a:lnTo>
                  <a:pt x="432509" y="5228"/>
                </a:lnTo>
                <a:lnTo>
                  <a:pt x="479077" y="0"/>
                </a:lnTo>
                <a:lnTo>
                  <a:pt x="523472" y="444"/>
                </a:lnTo>
                <a:lnTo>
                  <a:pt x="565700" y="6561"/>
                </a:lnTo>
                <a:lnTo>
                  <a:pt x="613510" y="20704"/>
                </a:lnTo>
                <a:lnTo>
                  <a:pt x="658041" y="41491"/>
                </a:lnTo>
                <a:lnTo>
                  <a:pt x="699303" y="68923"/>
                </a:lnTo>
                <a:lnTo>
                  <a:pt x="737311" y="103000"/>
                </a:lnTo>
                <a:lnTo>
                  <a:pt x="772075" y="143721"/>
                </a:lnTo>
                <a:lnTo>
                  <a:pt x="732166" y="172298"/>
                </a:lnTo>
                <a:lnTo>
                  <a:pt x="692256" y="200887"/>
                </a:lnTo>
                <a:lnTo>
                  <a:pt x="652346" y="229500"/>
                </a:lnTo>
                <a:lnTo>
                  <a:pt x="612436" y="258148"/>
                </a:lnTo>
                <a:lnTo>
                  <a:pt x="586836" y="232355"/>
                </a:lnTo>
                <a:lnTo>
                  <a:pt x="558795" y="211920"/>
                </a:lnTo>
                <a:lnTo>
                  <a:pt x="528301" y="196819"/>
                </a:lnTo>
                <a:lnTo>
                  <a:pt x="495342" y="187028"/>
                </a:lnTo>
                <a:lnTo>
                  <a:pt x="460596" y="182980"/>
                </a:lnTo>
                <a:lnTo>
                  <a:pt x="424921" y="185123"/>
                </a:lnTo>
                <a:lnTo>
                  <a:pt x="350689" y="207983"/>
                </a:lnTo>
                <a:lnTo>
                  <a:pt x="307726" y="231497"/>
                </a:lnTo>
                <a:lnTo>
                  <a:pt x="271334" y="259212"/>
                </a:lnTo>
                <a:lnTo>
                  <a:pt x="241501" y="291120"/>
                </a:lnTo>
                <a:lnTo>
                  <a:pt x="218215" y="327217"/>
                </a:lnTo>
                <a:lnTo>
                  <a:pt x="201464" y="367495"/>
                </a:lnTo>
                <a:lnTo>
                  <a:pt x="192045" y="411554"/>
                </a:lnTo>
                <a:lnTo>
                  <a:pt x="190758" y="458844"/>
                </a:lnTo>
                <a:lnTo>
                  <a:pt x="197597" y="509364"/>
                </a:lnTo>
                <a:lnTo>
                  <a:pt x="212555" y="563116"/>
                </a:lnTo>
                <a:lnTo>
                  <a:pt x="235627" y="620098"/>
                </a:lnTo>
                <a:lnTo>
                  <a:pt x="260912" y="669660"/>
                </a:lnTo>
                <a:lnTo>
                  <a:pt x="287998" y="713062"/>
                </a:lnTo>
                <a:lnTo>
                  <a:pt x="316892" y="750305"/>
                </a:lnTo>
                <a:lnTo>
                  <a:pt x="347594" y="781388"/>
                </a:lnTo>
                <a:lnTo>
                  <a:pt x="380110" y="806312"/>
                </a:lnTo>
                <a:lnTo>
                  <a:pt x="414443" y="825076"/>
                </a:lnTo>
                <a:lnTo>
                  <a:pt x="456917" y="839887"/>
                </a:lnTo>
                <a:lnTo>
                  <a:pt x="499909" y="846823"/>
                </a:lnTo>
                <a:lnTo>
                  <a:pt x="543420" y="845870"/>
                </a:lnTo>
                <a:lnTo>
                  <a:pt x="587448" y="837016"/>
                </a:lnTo>
                <a:lnTo>
                  <a:pt x="631994" y="820250"/>
                </a:lnTo>
                <a:lnTo>
                  <a:pt x="684890" y="789008"/>
                </a:lnTo>
                <a:lnTo>
                  <a:pt x="732832" y="746717"/>
                </a:lnTo>
                <a:lnTo>
                  <a:pt x="773203" y="698346"/>
                </a:lnTo>
                <a:lnTo>
                  <a:pt x="803571" y="648927"/>
                </a:lnTo>
                <a:lnTo>
                  <a:pt x="790522" y="620753"/>
                </a:lnTo>
                <a:lnTo>
                  <a:pt x="777473" y="592603"/>
                </a:lnTo>
                <a:lnTo>
                  <a:pt x="764424" y="564452"/>
                </a:lnTo>
                <a:lnTo>
                  <a:pt x="751374" y="536278"/>
                </a:lnTo>
                <a:lnTo>
                  <a:pt x="700912" y="559634"/>
                </a:lnTo>
                <a:lnTo>
                  <a:pt x="650473" y="583014"/>
                </a:lnTo>
                <a:lnTo>
                  <a:pt x="600034" y="606394"/>
                </a:lnTo>
                <a:lnTo>
                  <a:pt x="549571" y="629750"/>
                </a:lnTo>
                <a:lnTo>
                  <a:pt x="532256" y="592392"/>
                </a:lnTo>
                <a:lnTo>
                  <a:pt x="514964" y="555011"/>
                </a:lnTo>
                <a:lnTo>
                  <a:pt x="497672" y="517629"/>
                </a:lnTo>
                <a:lnTo>
                  <a:pt x="480356" y="480271"/>
                </a:lnTo>
                <a:lnTo>
                  <a:pt x="527839" y="458269"/>
                </a:lnTo>
                <a:lnTo>
                  <a:pt x="575321" y="436268"/>
                </a:lnTo>
                <a:lnTo>
                  <a:pt x="622803" y="414270"/>
                </a:lnTo>
                <a:lnTo>
                  <a:pt x="670285" y="392276"/>
                </a:lnTo>
                <a:lnTo>
                  <a:pt x="717767" y="370288"/>
                </a:lnTo>
                <a:lnTo>
                  <a:pt x="765249" y="348308"/>
                </a:lnTo>
                <a:lnTo>
                  <a:pt x="812731" y="326337"/>
                </a:lnTo>
                <a:lnTo>
                  <a:pt x="860213" y="304376"/>
                </a:lnTo>
                <a:lnTo>
                  <a:pt x="880650" y="348567"/>
                </a:lnTo>
                <a:lnTo>
                  <a:pt x="901097" y="392748"/>
                </a:lnTo>
                <a:lnTo>
                  <a:pt x="921554" y="436924"/>
                </a:lnTo>
                <a:lnTo>
                  <a:pt x="942017" y="481097"/>
                </a:lnTo>
                <a:lnTo>
                  <a:pt x="962487" y="525269"/>
                </a:lnTo>
                <a:lnTo>
                  <a:pt x="982961" y="569445"/>
                </a:lnTo>
                <a:lnTo>
                  <a:pt x="1003438" y="613627"/>
                </a:lnTo>
                <a:lnTo>
                  <a:pt x="1023916" y="657817"/>
                </a:lnTo>
                <a:lnTo>
                  <a:pt x="1005368" y="698537"/>
                </a:lnTo>
                <a:lnTo>
                  <a:pt x="979832" y="740494"/>
                </a:lnTo>
                <a:lnTo>
                  <a:pt x="947318" y="783690"/>
                </a:lnTo>
                <a:lnTo>
                  <a:pt x="907838" y="828124"/>
                </a:lnTo>
                <a:lnTo>
                  <a:pt x="872603" y="862552"/>
                </a:lnTo>
                <a:lnTo>
                  <a:pt x="835623" y="893756"/>
                </a:lnTo>
                <a:lnTo>
                  <a:pt x="796894" y="921740"/>
                </a:lnTo>
                <a:lnTo>
                  <a:pt x="756410" y="946513"/>
                </a:lnTo>
                <a:lnTo>
                  <a:pt x="714163" y="968078"/>
                </a:lnTo>
                <a:lnTo>
                  <a:pt x="659759" y="990466"/>
                </a:lnTo>
                <a:lnTo>
                  <a:pt x="605976" y="1006879"/>
                </a:lnTo>
                <a:lnTo>
                  <a:pt x="552827" y="1017319"/>
                </a:lnTo>
                <a:lnTo>
                  <a:pt x="500324" y="1021784"/>
                </a:lnTo>
                <a:lnTo>
                  <a:pt x="448479" y="1020275"/>
                </a:lnTo>
                <a:lnTo>
                  <a:pt x="398003" y="1012824"/>
                </a:lnTo>
                <a:lnTo>
                  <a:pt x="349738" y="999465"/>
                </a:lnTo>
                <a:lnTo>
                  <a:pt x="303675" y="980206"/>
                </a:lnTo>
                <a:lnTo>
                  <a:pt x="259800" y="955052"/>
                </a:lnTo>
                <a:lnTo>
                  <a:pt x="218101" y="924009"/>
                </a:lnTo>
                <a:lnTo>
                  <a:pt x="179179" y="888366"/>
                </a:lnTo>
                <a:lnTo>
                  <a:pt x="143647" y="849266"/>
                </a:lnTo>
                <a:lnTo>
                  <a:pt x="111510" y="806728"/>
                </a:lnTo>
                <a:lnTo>
                  <a:pt x="82774" y="760770"/>
                </a:lnTo>
                <a:lnTo>
                  <a:pt x="57446" y="711411"/>
                </a:lnTo>
                <a:lnTo>
                  <a:pt x="38027" y="665310"/>
                </a:lnTo>
                <a:lnTo>
                  <a:pt x="22568" y="619463"/>
                </a:lnTo>
                <a:lnTo>
                  <a:pt x="11076" y="573870"/>
                </a:lnTo>
                <a:lnTo>
                  <a:pt x="3551" y="528531"/>
                </a:lnTo>
                <a:lnTo>
                  <a:pt x="0" y="483446"/>
                </a:lnTo>
                <a:lnTo>
                  <a:pt x="423" y="438615"/>
                </a:lnTo>
                <a:lnTo>
                  <a:pt x="6380" y="385930"/>
                </a:lnTo>
                <a:lnTo>
                  <a:pt x="18451" y="335318"/>
                </a:lnTo>
                <a:lnTo>
                  <a:pt x="36625" y="286779"/>
                </a:lnTo>
                <a:lnTo>
                  <a:pt x="60888" y="240312"/>
                </a:lnTo>
                <a:lnTo>
                  <a:pt x="91228" y="195918"/>
                </a:lnTo>
                <a:lnTo>
                  <a:pt x="119071" y="163701"/>
                </a:lnTo>
                <a:lnTo>
                  <a:pt x="151845" y="133495"/>
                </a:lnTo>
                <a:lnTo>
                  <a:pt x="189545" y="105301"/>
                </a:lnTo>
                <a:lnTo>
                  <a:pt x="232164" y="79119"/>
                </a:lnTo>
                <a:lnTo>
                  <a:pt x="279696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13281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714" y="43735"/>
                </a:moveTo>
                <a:lnTo>
                  <a:pt x="311675" y="22473"/>
                </a:lnTo>
                <a:lnTo>
                  <a:pt x="363753" y="8095"/>
                </a:lnTo>
                <a:lnTo>
                  <a:pt x="414956" y="602"/>
                </a:lnTo>
                <a:lnTo>
                  <a:pt x="465292" y="0"/>
                </a:lnTo>
                <a:lnTo>
                  <a:pt x="514766" y="6290"/>
                </a:lnTo>
                <a:lnTo>
                  <a:pt x="563387" y="19478"/>
                </a:lnTo>
                <a:lnTo>
                  <a:pt x="605918" y="38119"/>
                </a:lnTo>
                <a:lnTo>
                  <a:pt x="647604" y="64690"/>
                </a:lnTo>
                <a:lnTo>
                  <a:pt x="688457" y="99166"/>
                </a:lnTo>
                <a:lnTo>
                  <a:pt x="728487" y="141525"/>
                </a:lnTo>
                <a:lnTo>
                  <a:pt x="689742" y="172364"/>
                </a:lnTo>
                <a:lnTo>
                  <a:pt x="651033" y="203167"/>
                </a:lnTo>
                <a:lnTo>
                  <a:pt x="612348" y="233947"/>
                </a:lnTo>
                <a:lnTo>
                  <a:pt x="573674" y="264715"/>
                </a:lnTo>
                <a:lnTo>
                  <a:pt x="548695" y="236620"/>
                </a:lnTo>
                <a:lnTo>
                  <a:pt x="521192" y="214073"/>
                </a:lnTo>
                <a:lnTo>
                  <a:pt x="491164" y="197099"/>
                </a:lnTo>
                <a:lnTo>
                  <a:pt x="458612" y="185721"/>
                </a:lnTo>
                <a:lnTo>
                  <a:pt x="424632" y="180246"/>
                </a:lnTo>
                <a:lnTo>
                  <a:pt x="390318" y="180974"/>
                </a:lnTo>
                <a:lnTo>
                  <a:pt x="320690" y="201088"/>
                </a:lnTo>
                <a:lnTo>
                  <a:pt x="276522" y="226871"/>
                </a:lnTo>
                <a:lnTo>
                  <a:pt x="240998" y="259428"/>
                </a:lnTo>
                <a:lnTo>
                  <a:pt x="214141" y="298725"/>
                </a:lnTo>
                <a:lnTo>
                  <a:pt x="195976" y="344725"/>
                </a:lnTo>
                <a:lnTo>
                  <a:pt x="188967" y="386664"/>
                </a:lnTo>
                <a:lnTo>
                  <a:pt x="190041" y="433383"/>
                </a:lnTo>
                <a:lnTo>
                  <a:pt x="199204" y="484875"/>
                </a:lnTo>
                <a:lnTo>
                  <a:pt x="216463" y="541134"/>
                </a:lnTo>
                <a:lnTo>
                  <a:pt x="241823" y="602154"/>
                </a:lnTo>
                <a:lnTo>
                  <a:pt x="268207" y="654773"/>
                </a:lnTo>
                <a:lnTo>
                  <a:pt x="295413" y="700489"/>
                </a:lnTo>
                <a:lnTo>
                  <a:pt x="323437" y="739298"/>
                </a:lnTo>
                <a:lnTo>
                  <a:pt x="352276" y="771195"/>
                </a:lnTo>
                <a:lnTo>
                  <a:pt x="381926" y="796178"/>
                </a:lnTo>
                <a:lnTo>
                  <a:pt x="458843" y="830724"/>
                </a:lnTo>
                <a:lnTo>
                  <a:pt x="505634" y="836167"/>
                </a:lnTo>
                <a:lnTo>
                  <a:pt x="552759" y="830585"/>
                </a:lnTo>
                <a:lnTo>
                  <a:pt x="600217" y="813990"/>
                </a:lnTo>
                <a:lnTo>
                  <a:pt x="660320" y="772365"/>
                </a:lnTo>
                <a:lnTo>
                  <a:pt x="700039" y="712644"/>
                </a:lnTo>
                <a:lnTo>
                  <a:pt x="711588" y="675827"/>
                </a:lnTo>
                <a:lnTo>
                  <a:pt x="716518" y="634142"/>
                </a:lnTo>
                <a:lnTo>
                  <a:pt x="714827" y="587574"/>
                </a:lnTo>
                <a:lnTo>
                  <a:pt x="706516" y="536114"/>
                </a:lnTo>
                <a:lnTo>
                  <a:pt x="755646" y="530113"/>
                </a:lnTo>
                <a:lnTo>
                  <a:pt x="804751" y="524112"/>
                </a:lnTo>
                <a:lnTo>
                  <a:pt x="853856" y="518111"/>
                </a:lnTo>
                <a:lnTo>
                  <a:pt x="902985" y="512111"/>
                </a:lnTo>
                <a:lnTo>
                  <a:pt x="909863" y="565187"/>
                </a:lnTo>
                <a:lnTo>
                  <a:pt x="911946" y="615451"/>
                </a:lnTo>
                <a:lnTo>
                  <a:pt x="909224" y="662907"/>
                </a:lnTo>
                <a:lnTo>
                  <a:pt x="901687" y="707559"/>
                </a:lnTo>
                <a:lnTo>
                  <a:pt x="889324" y="749409"/>
                </a:lnTo>
                <a:lnTo>
                  <a:pt x="872124" y="788463"/>
                </a:lnTo>
                <a:lnTo>
                  <a:pt x="845379" y="831668"/>
                </a:lnTo>
                <a:lnTo>
                  <a:pt x="812087" y="871063"/>
                </a:lnTo>
                <a:lnTo>
                  <a:pt x="772254" y="906649"/>
                </a:lnTo>
                <a:lnTo>
                  <a:pt x="725885" y="938424"/>
                </a:lnTo>
                <a:lnTo>
                  <a:pt x="672988" y="966390"/>
                </a:lnTo>
                <a:lnTo>
                  <a:pt x="623419" y="986317"/>
                </a:lnTo>
                <a:lnTo>
                  <a:pt x="574099" y="1000160"/>
                </a:lnTo>
                <a:lnTo>
                  <a:pt x="525028" y="1007914"/>
                </a:lnTo>
                <a:lnTo>
                  <a:pt x="476206" y="1009574"/>
                </a:lnTo>
                <a:lnTo>
                  <a:pt x="427632" y="1005136"/>
                </a:lnTo>
                <a:lnTo>
                  <a:pt x="379307" y="994595"/>
                </a:lnTo>
                <a:lnTo>
                  <a:pt x="331231" y="977947"/>
                </a:lnTo>
                <a:lnTo>
                  <a:pt x="290381" y="958510"/>
                </a:lnTo>
                <a:lnTo>
                  <a:pt x="251745" y="934681"/>
                </a:lnTo>
                <a:lnTo>
                  <a:pt x="215324" y="906462"/>
                </a:lnTo>
                <a:lnTo>
                  <a:pt x="181117" y="873854"/>
                </a:lnTo>
                <a:lnTo>
                  <a:pt x="149125" y="836859"/>
                </a:lnTo>
                <a:lnTo>
                  <a:pt x="119348" y="795477"/>
                </a:lnTo>
                <a:lnTo>
                  <a:pt x="91785" y="749711"/>
                </a:lnTo>
                <a:lnTo>
                  <a:pt x="66436" y="699563"/>
                </a:lnTo>
                <a:lnTo>
                  <a:pt x="43243" y="644907"/>
                </a:lnTo>
                <a:lnTo>
                  <a:pt x="25003" y="591716"/>
                </a:lnTo>
                <a:lnTo>
                  <a:pt x="11715" y="539989"/>
                </a:lnTo>
                <a:lnTo>
                  <a:pt x="3381" y="489727"/>
                </a:lnTo>
                <a:lnTo>
                  <a:pt x="0" y="440929"/>
                </a:lnTo>
                <a:lnTo>
                  <a:pt x="1571" y="393596"/>
                </a:lnTo>
                <a:lnTo>
                  <a:pt x="8096" y="347727"/>
                </a:lnTo>
                <a:lnTo>
                  <a:pt x="19573" y="303323"/>
                </a:lnTo>
                <a:lnTo>
                  <a:pt x="38119" y="255246"/>
                </a:lnTo>
                <a:lnTo>
                  <a:pt x="61863" y="210838"/>
                </a:lnTo>
                <a:lnTo>
                  <a:pt x="90809" y="170095"/>
                </a:lnTo>
                <a:lnTo>
                  <a:pt x="124963" y="133015"/>
                </a:lnTo>
                <a:lnTo>
                  <a:pt x="164329" y="99597"/>
                </a:lnTo>
                <a:lnTo>
                  <a:pt x="208911" y="69837"/>
                </a:lnTo>
                <a:lnTo>
                  <a:pt x="258714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9600" y="1295400"/>
            <a:ext cx="8077200" cy="1219200"/>
          </a:xfrm>
          <a:custGeom>
            <a:avLst/>
            <a:gdLst/>
            <a:ahLst/>
            <a:cxnLst/>
            <a:rect l="l" t="t" r="r" b="b"/>
            <a:pathLst>
              <a:path w="8077200" h="1219200">
                <a:moveTo>
                  <a:pt x="7874000" y="0"/>
                </a:moveTo>
                <a:lnTo>
                  <a:pt x="203200" y="0"/>
                </a:lnTo>
                <a:lnTo>
                  <a:pt x="156610" y="5364"/>
                </a:lnTo>
                <a:lnTo>
                  <a:pt x="113840" y="20645"/>
                </a:lnTo>
                <a:lnTo>
                  <a:pt x="76111" y="44626"/>
                </a:lnTo>
                <a:lnTo>
                  <a:pt x="44642" y="76090"/>
                </a:lnTo>
                <a:lnTo>
                  <a:pt x="20654" y="113818"/>
                </a:lnTo>
                <a:lnTo>
                  <a:pt x="5367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7" y="1062605"/>
                </a:lnTo>
                <a:lnTo>
                  <a:pt x="20654" y="1105381"/>
                </a:lnTo>
                <a:lnTo>
                  <a:pt x="44642" y="1143109"/>
                </a:lnTo>
                <a:lnTo>
                  <a:pt x="76111" y="1174573"/>
                </a:lnTo>
                <a:lnTo>
                  <a:pt x="113840" y="1198554"/>
                </a:lnTo>
                <a:lnTo>
                  <a:pt x="156610" y="1213835"/>
                </a:lnTo>
                <a:lnTo>
                  <a:pt x="203200" y="1219200"/>
                </a:lnTo>
                <a:lnTo>
                  <a:pt x="7874000" y="1219200"/>
                </a:lnTo>
                <a:lnTo>
                  <a:pt x="7920605" y="1213835"/>
                </a:lnTo>
                <a:lnTo>
                  <a:pt x="7963381" y="1198554"/>
                </a:lnTo>
                <a:lnTo>
                  <a:pt x="8001109" y="1174573"/>
                </a:lnTo>
                <a:lnTo>
                  <a:pt x="8032573" y="1143109"/>
                </a:lnTo>
                <a:lnTo>
                  <a:pt x="8056554" y="1105381"/>
                </a:lnTo>
                <a:lnTo>
                  <a:pt x="8071835" y="1062605"/>
                </a:lnTo>
                <a:lnTo>
                  <a:pt x="8077200" y="1016000"/>
                </a:lnTo>
                <a:lnTo>
                  <a:pt x="8077200" y="203200"/>
                </a:lnTo>
                <a:lnTo>
                  <a:pt x="8071835" y="156594"/>
                </a:lnTo>
                <a:lnTo>
                  <a:pt x="8056554" y="113818"/>
                </a:lnTo>
                <a:lnTo>
                  <a:pt x="8032573" y="76090"/>
                </a:lnTo>
                <a:lnTo>
                  <a:pt x="8001109" y="44626"/>
                </a:lnTo>
                <a:lnTo>
                  <a:pt x="7963381" y="20645"/>
                </a:lnTo>
                <a:lnTo>
                  <a:pt x="7920605" y="5364"/>
                </a:lnTo>
                <a:lnTo>
                  <a:pt x="787400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600" y="1295400"/>
            <a:ext cx="8077200" cy="1219200"/>
          </a:xfrm>
          <a:custGeom>
            <a:avLst/>
            <a:gdLst/>
            <a:ahLst/>
            <a:cxnLst/>
            <a:rect l="l" t="t" r="r" b="b"/>
            <a:pathLst>
              <a:path w="8077200" h="1219200">
                <a:moveTo>
                  <a:pt x="0" y="203200"/>
                </a:moveTo>
                <a:lnTo>
                  <a:pt x="5367" y="156594"/>
                </a:lnTo>
                <a:lnTo>
                  <a:pt x="20654" y="113818"/>
                </a:lnTo>
                <a:lnTo>
                  <a:pt x="44642" y="76090"/>
                </a:lnTo>
                <a:lnTo>
                  <a:pt x="76111" y="44626"/>
                </a:lnTo>
                <a:lnTo>
                  <a:pt x="113840" y="20645"/>
                </a:lnTo>
                <a:lnTo>
                  <a:pt x="156610" y="5364"/>
                </a:lnTo>
                <a:lnTo>
                  <a:pt x="203200" y="0"/>
                </a:lnTo>
                <a:lnTo>
                  <a:pt x="7874000" y="0"/>
                </a:lnTo>
                <a:lnTo>
                  <a:pt x="7920605" y="5364"/>
                </a:lnTo>
                <a:lnTo>
                  <a:pt x="7963381" y="20645"/>
                </a:lnTo>
                <a:lnTo>
                  <a:pt x="8001109" y="44626"/>
                </a:lnTo>
                <a:lnTo>
                  <a:pt x="8032573" y="76090"/>
                </a:lnTo>
                <a:lnTo>
                  <a:pt x="8056554" y="113818"/>
                </a:lnTo>
                <a:lnTo>
                  <a:pt x="8071835" y="156594"/>
                </a:lnTo>
                <a:lnTo>
                  <a:pt x="8077200" y="203200"/>
                </a:lnTo>
                <a:lnTo>
                  <a:pt x="8077200" y="1016000"/>
                </a:lnTo>
                <a:lnTo>
                  <a:pt x="8071835" y="1062605"/>
                </a:lnTo>
                <a:lnTo>
                  <a:pt x="8056554" y="1105381"/>
                </a:lnTo>
                <a:lnTo>
                  <a:pt x="8032573" y="1143109"/>
                </a:lnTo>
                <a:lnTo>
                  <a:pt x="8001109" y="1174573"/>
                </a:lnTo>
                <a:lnTo>
                  <a:pt x="7963381" y="1198554"/>
                </a:lnTo>
                <a:lnTo>
                  <a:pt x="7920605" y="1213835"/>
                </a:lnTo>
                <a:lnTo>
                  <a:pt x="7874000" y="1219200"/>
                </a:lnTo>
                <a:lnTo>
                  <a:pt x="203200" y="1219200"/>
                </a:lnTo>
                <a:lnTo>
                  <a:pt x="156610" y="1213835"/>
                </a:lnTo>
                <a:lnTo>
                  <a:pt x="113840" y="1198554"/>
                </a:lnTo>
                <a:lnTo>
                  <a:pt x="76111" y="1174573"/>
                </a:lnTo>
                <a:lnTo>
                  <a:pt x="44642" y="1143109"/>
                </a:lnTo>
                <a:lnTo>
                  <a:pt x="20654" y="1105381"/>
                </a:lnTo>
                <a:lnTo>
                  <a:pt x="5367" y="1062605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600" y="4800600"/>
            <a:ext cx="8077200" cy="1219200"/>
          </a:xfrm>
          <a:custGeom>
            <a:avLst/>
            <a:gdLst/>
            <a:ahLst/>
            <a:cxnLst/>
            <a:rect l="l" t="t" r="r" b="b"/>
            <a:pathLst>
              <a:path w="8077200" h="1219200">
                <a:moveTo>
                  <a:pt x="7874000" y="0"/>
                </a:moveTo>
                <a:lnTo>
                  <a:pt x="203200" y="0"/>
                </a:lnTo>
                <a:lnTo>
                  <a:pt x="156610" y="5364"/>
                </a:lnTo>
                <a:lnTo>
                  <a:pt x="113840" y="20645"/>
                </a:lnTo>
                <a:lnTo>
                  <a:pt x="76111" y="44626"/>
                </a:lnTo>
                <a:lnTo>
                  <a:pt x="44642" y="76090"/>
                </a:lnTo>
                <a:lnTo>
                  <a:pt x="20654" y="113818"/>
                </a:lnTo>
                <a:lnTo>
                  <a:pt x="5367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7" y="1062589"/>
                </a:lnTo>
                <a:lnTo>
                  <a:pt x="20654" y="1105359"/>
                </a:lnTo>
                <a:lnTo>
                  <a:pt x="44642" y="1143088"/>
                </a:lnTo>
                <a:lnTo>
                  <a:pt x="76111" y="1174557"/>
                </a:lnTo>
                <a:lnTo>
                  <a:pt x="113840" y="1198545"/>
                </a:lnTo>
                <a:lnTo>
                  <a:pt x="156610" y="1213832"/>
                </a:lnTo>
                <a:lnTo>
                  <a:pt x="203200" y="1219200"/>
                </a:lnTo>
                <a:lnTo>
                  <a:pt x="7874000" y="1219200"/>
                </a:lnTo>
                <a:lnTo>
                  <a:pt x="7920605" y="1213832"/>
                </a:lnTo>
                <a:lnTo>
                  <a:pt x="7963381" y="1198545"/>
                </a:lnTo>
                <a:lnTo>
                  <a:pt x="8001109" y="1174557"/>
                </a:lnTo>
                <a:lnTo>
                  <a:pt x="8032573" y="1143088"/>
                </a:lnTo>
                <a:lnTo>
                  <a:pt x="8056554" y="1105359"/>
                </a:lnTo>
                <a:lnTo>
                  <a:pt x="8071835" y="1062589"/>
                </a:lnTo>
                <a:lnTo>
                  <a:pt x="8077200" y="1016000"/>
                </a:lnTo>
                <a:lnTo>
                  <a:pt x="8077200" y="203200"/>
                </a:lnTo>
                <a:lnTo>
                  <a:pt x="8071835" y="156594"/>
                </a:lnTo>
                <a:lnTo>
                  <a:pt x="8056554" y="113818"/>
                </a:lnTo>
                <a:lnTo>
                  <a:pt x="8032573" y="76090"/>
                </a:lnTo>
                <a:lnTo>
                  <a:pt x="8001109" y="44626"/>
                </a:lnTo>
                <a:lnTo>
                  <a:pt x="7963381" y="20645"/>
                </a:lnTo>
                <a:lnTo>
                  <a:pt x="7920605" y="5364"/>
                </a:lnTo>
                <a:lnTo>
                  <a:pt x="787400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9600" y="4800600"/>
            <a:ext cx="8077200" cy="1219200"/>
          </a:xfrm>
          <a:custGeom>
            <a:avLst/>
            <a:gdLst/>
            <a:ahLst/>
            <a:cxnLst/>
            <a:rect l="l" t="t" r="r" b="b"/>
            <a:pathLst>
              <a:path w="8077200" h="1219200">
                <a:moveTo>
                  <a:pt x="0" y="203200"/>
                </a:moveTo>
                <a:lnTo>
                  <a:pt x="5367" y="156594"/>
                </a:lnTo>
                <a:lnTo>
                  <a:pt x="20654" y="113818"/>
                </a:lnTo>
                <a:lnTo>
                  <a:pt x="44642" y="76090"/>
                </a:lnTo>
                <a:lnTo>
                  <a:pt x="76111" y="44626"/>
                </a:lnTo>
                <a:lnTo>
                  <a:pt x="113840" y="20645"/>
                </a:lnTo>
                <a:lnTo>
                  <a:pt x="156610" y="5364"/>
                </a:lnTo>
                <a:lnTo>
                  <a:pt x="203200" y="0"/>
                </a:lnTo>
                <a:lnTo>
                  <a:pt x="7874000" y="0"/>
                </a:lnTo>
                <a:lnTo>
                  <a:pt x="7920605" y="5364"/>
                </a:lnTo>
                <a:lnTo>
                  <a:pt x="7963381" y="20645"/>
                </a:lnTo>
                <a:lnTo>
                  <a:pt x="8001109" y="44626"/>
                </a:lnTo>
                <a:lnTo>
                  <a:pt x="8032573" y="76090"/>
                </a:lnTo>
                <a:lnTo>
                  <a:pt x="8056554" y="113818"/>
                </a:lnTo>
                <a:lnTo>
                  <a:pt x="8071835" y="156594"/>
                </a:lnTo>
                <a:lnTo>
                  <a:pt x="8077200" y="203200"/>
                </a:lnTo>
                <a:lnTo>
                  <a:pt x="8077200" y="1016000"/>
                </a:lnTo>
                <a:lnTo>
                  <a:pt x="8071835" y="1062589"/>
                </a:lnTo>
                <a:lnTo>
                  <a:pt x="8056554" y="1105359"/>
                </a:lnTo>
                <a:lnTo>
                  <a:pt x="8032573" y="1143088"/>
                </a:lnTo>
                <a:lnTo>
                  <a:pt x="8001109" y="1174557"/>
                </a:lnTo>
                <a:lnTo>
                  <a:pt x="7963381" y="1198545"/>
                </a:lnTo>
                <a:lnTo>
                  <a:pt x="7920605" y="1213832"/>
                </a:lnTo>
                <a:lnTo>
                  <a:pt x="7874000" y="1219200"/>
                </a:lnTo>
                <a:lnTo>
                  <a:pt x="203200" y="1219200"/>
                </a:lnTo>
                <a:lnTo>
                  <a:pt x="156610" y="1213832"/>
                </a:lnTo>
                <a:lnTo>
                  <a:pt x="113840" y="1198545"/>
                </a:lnTo>
                <a:lnTo>
                  <a:pt x="76111" y="1174557"/>
                </a:lnTo>
                <a:lnTo>
                  <a:pt x="44642" y="1143088"/>
                </a:lnTo>
                <a:lnTo>
                  <a:pt x="20654" y="1105359"/>
                </a:lnTo>
                <a:lnTo>
                  <a:pt x="5367" y="1062589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071996" y="1347038"/>
            <a:ext cx="23609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5895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gro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ps	are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0739" y="1347038"/>
            <a:ext cx="475170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7688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Carbo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ydr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te	prost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added to many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proteins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88920" y="91439"/>
            <a:ext cx="3596639" cy="1011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85103" y="91439"/>
            <a:ext cx="726948" cy="1011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061207" y="211073"/>
            <a:ext cx="3021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1F1F1"/>
                </a:solidFill>
                <a:latin typeface="Arial"/>
                <a:cs typeface="Arial"/>
              </a:rPr>
              <a:t>Glycosylation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8301" y="4888484"/>
            <a:ext cx="76631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90015" algn="l"/>
                <a:tab pos="2295525" algn="l"/>
                <a:tab pos="3355975" algn="l"/>
                <a:tab pos="5232400" algn="l"/>
                <a:tab pos="697357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se	can	fo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	O-li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ked,	N-li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ked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GPI-linked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glycoproteins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9600" y="3063239"/>
            <a:ext cx="8077200" cy="1219200"/>
          </a:xfrm>
          <a:custGeom>
            <a:avLst/>
            <a:gdLst/>
            <a:ahLst/>
            <a:cxnLst/>
            <a:rect l="l" t="t" r="r" b="b"/>
            <a:pathLst>
              <a:path w="8077200" h="1219200">
                <a:moveTo>
                  <a:pt x="7874000" y="0"/>
                </a:moveTo>
                <a:lnTo>
                  <a:pt x="203200" y="0"/>
                </a:lnTo>
                <a:lnTo>
                  <a:pt x="156610" y="5364"/>
                </a:lnTo>
                <a:lnTo>
                  <a:pt x="113840" y="20645"/>
                </a:lnTo>
                <a:lnTo>
                  <a:pt x="76111" y="44626"/>
                </a:lnTo>
                <a:lnTo>
                  <a:pt x="44642" y="76090"/>
                </a:lnTo>
                <a:lnTo>
                  <a:pt x="20654" y="113818"/>
                </a:lnTo>
                <a:lnTo>
                  <a:pt x="5367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7" y="1062605"/>
                </a:lnTo>
                <a:lnTo>
                  <a:pt x="20654" y="1105381"/>
                </a:lnTo>
                <a:lnTo>
                  <a:pt x="44642" y="1143109"/>
                </a:lnTo>
                <a:lnTo>
                  <a:pt x="76111" y="1174573"/>
                </a:lnTo>
                <a:lnTo>
                  <a:pt x="113840" y="1198554"/>
                </a:lnTo>
                <a:lnTo>
                  <a:pt x="156610" y="1213835"/>
                </a:lnTo>
                <a:lnTo>
                  <a:pt x="203200" y="1219200"/>
                </a:lnTo>
                <a:lnTo>
                  <a:pt x="7874000" y="1219200"/>
                </a:lnTo>
                <a:lnTo>
                  <a:pt x="7920605" y="1213835"/>
                </a:lnTo>
                <a:lnTo>
                  <a:pt x="7963381" y="1198554"/>
                </a:lnTo>
                <a:lnTo>
                  <a:pt x="8001109" y="1174573"/>
                </a:lnTo>
                <a:lnTo>
                  <a:pt x="8032573" y="1143109"/>
                </a:lnTo>
                <a:lnTo>
                  <a:pt x="8056554" y="1105381"/>
                </a:lnTo>
                <a:lnTo>
                  <a:pt x="8071835" y="1062605"/>
                </a:lnTo>
                <a:lnTo>
                  <a:pt x="8077200" y="1016000"/>
                </a:lnTo>
                <a:lnTo>
                  <a:pt x="8077200" y="203200"/>
                </a:lnTo>
                <a:lnTo>
                  <a:pt x="8071835" y="156594"/>
                </a:lnTo>
                <a:lnTo>
                  <a:pt x="8056554" y="113818"/>
                </a:lnTo>
                <a:lnTo>
                  <a:pt x="8032573" y="76090"/>
                </a:lnTo>
                <a:lnTo>
                  <a:pt x="8001109" y="44626"/>
                </a:lnTo>
                <a:lnTo>
                  <a:pt x="7963381" y="20645"/>
                </a:lnTo>
                <a:lnTo>
                  <a:pt x="7920605" y="5364"/>
                </a:lnTo>
                <a:lnTo>
                  <a:pt x="787400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600" y="3063239"/>
            <a:ext cx="8077200" cy="1219200"/>
          </a:xfrm>
          <a:custGeom>
            <a:avLst/>
            <a:gdLst/>
            <a:ahLst/>
            <a:cxnLst/>
            <a:rect l="l" t="t" r="r" b="b"/>
            <a:pathLst>
              <a:path w="8077200" h="1219200">
                <a:moveTo>
                  <a:pt x="0" y="203200"/>
                </a:moveTo>
                <a:lnTo>
                  <a:pt x="5367" y="156594"/>
                </a:lnTo>
                <a:lnTo>
                  <a:pt x="20654" y="113818"/>
                </a:lnTo>
                <a:lnTo>
                  <a:pt x="44642" y="76090"/>
                </a:lnTo>
                <a:lnTo>
                  <a:pt x="76111" y="44626"/>
                </a:lnTo>
                <a:lnTo>
                  <a:pt x="113840" y="20645"/>
                </a:lnTo>
                <a:lnTo>
                  <a:pt x="156610" y="5364"/>
                </a:lnTo>
                <a:lnTo>
                  <a:pt x="203200" y="0"/>
                </a:lnTo>
                <a:lnTo>
                  <a:pt x="7874000" y="0"/>
                </a:lnTo>
                <a:lnTo>
                  <a:pt x="7920605" y="5364"/>
                </a:lnTo>
                <a:lnTo>
                  <a:pt x="7963381" y="20645"/>
                </a:lnTo>
                <a:lnTo>
                  <a:pt x="8001109" y="44626"/>
                </a:lnTo>
                <a:lnTo>
                  <a:pt x="8032573" y="76090"/>
                </a:lnTo>
                <a:lnTo>
                  <a:pt x="8056554" y="113818"/>
                </a:lnTo>
                <a:lnTo>
                  <a:pt x="8071835" y="156594"/>
                </a:lnTo>
                <a:lnTo>
                  <a:pt x="8077200" y="203200"/>
                </a:lnTo>
                <a:lnTo>
                  <a:pt x="8077200" y="1016000"/>
                </a:lnTo>
                <a:lnTo>
                  <a:pt x="8071835" y="1062605"/>
                </a:lnTo>
                <a:lnTo>
                  <a:pt x="8056554" y="1105381"/>
                </a:lnTo>
                <a:lnTo>
                  <a:pt x="8032573" y="1143109"/>
                </a:lnTo>
                <a:lnTo>
                  <a:pt x="8001109" y="1174573"/>
                </a:lnTo>
                <a:lnTo>
                  <a:pt x="7963381" y="1198554"/>
                </a:lnTo>
                <a:lnTo>
                  <a:pt x="7920605" y="1213835"/>
                </a:lnTo>
                <a:lnTo>
                  <a:pt x="7874000" y="1219200"/>
                </a:lnTo>
                <a:lnTo>
                  <a:pt x="203200" y="1219200"/>
                </a:lnTo>
                <a:lnTo>
                  <a:pt x="156610" y="1213835"/>
                </a:lnTo>
                <a:lnTo>
                  <a:pt x="113840" y="1198554"/>
                </a:lnTo>
                <a:lnTo>
                  <a:pt x="76111" y="1174573"/>
                </a:lnTo>
                <a:lnTo>
                  <a:pt x="44642" y="1143109"/>
                </a:lnTo>
                <a:lnTo>
                  <a:pt x="20654" y="1105381"/>
                </a:lnTo>
                <a:lnTo>
                  <a:pt x="5367" y="1062605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906014" y="3135325"/>
            <a:ext cx="208851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76935" algn="l"/>
              </a:tabLst>
            </a:pP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re	muci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3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45989" y="3135325"/>
            <a:ext cx="31883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immunoglobulins,</a:t>
            </a:r>
            <a:endParaRPr sz="3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0739" y="3135325"/>
            <a:ext cx="1812289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Examp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es  hCG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etc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13759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1946" y="173570"/>
                </a:lnTo>
                <a:lnTo>
                  <a:pt x="43899" y="221036"/>
                </a:lnTo>
                <a:lnTo>
                  <a:pt x="65864" y="268489"/>
                </a:lnTo>
                <a:lnTo>
                  <a:pt x="87847" y="315924"/>
                </a:lnTo>
                <a:lnTo>
                  <a:pt x="109854" y="363335"/>
                </a:lnTo>
                <a:lnTo>
                  <a:pt x="150622" y="344473"/>
                </a:lnTo>
                <a:lnTo>
                  <a:pt x="191388" y="325600"/>
                </a:lnTo>
                <a:lnTo>
                  <a:pt x="232155" y="306703"/>
                </a:lnTo>
                <a:lnTo>
                  <a:pt x="272923" y="287770"/>
                </a:lnTo>
                <a:lnTo>
                  <a:pt x="316045" y="267434"/>
                </a:lnTo>
                <a:lnTo>
                  <a:pt x="350154" y="250432"/>
                </a:lnTo>
                <a:lnTo>
                  <a:pt x="391287" y="226429"/>
                </a:lnTo>
                <a:lnTo>
                  <a:pt x="421195" y="197393"/>
                </a:lnTo>
                <a:lnTo>
                  <a:pt x="438912" y="161405"/>
                </a:lnTo>
                <a:lnTo>
                  <a:pt x="442628" y="141116"/>
                </a:lnTo>
                <a:lnTo>
                  <a:pt x="442166" y="119876"/>
                </a:lnTo>
                <a:lnTo>
                  <a:pt x="428751" y="74537"/>
                </a:lnTo>
                <a:lnTo>
                  <a:pt x="406860" y="39881"/>
                </a:lnTo>
                <a:lnTo>
                  <a:pt x="361658" y="7532"/>
                </a:lnTo>
                <a:lnTo>
                  <a:pt x="324752" y="0"/>
                </a:lnTo>
                <a:lnTo>
                  <a:pt x="304418" y="496"/>
                </a:lnTo>
                <a:lnTo>
                  <a:pt x="242903" y="17434"/>
                </a:lnTo>
                <a:lnTo>
                  <a:pt x="197459" y="35589"/>
                </a:lnTo>
                <a:lnTo>
                  <a:pt x="142239" y="60186"/>
                </a:lnTo>
                <a:lnTo>
                  <a:pt x="106691" y="76664"/>
                </a:lnTo>
                <a:lnTo>
                  <a:pt x="71119" y="93142"/>
                </a:lnTo>
                <a:lnTo>
                  <a:pt x="35548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50310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37" y="172257"/>
                </a:lnTo>
                <a:lnTo>
                  <a:pt x="47498" y="223583"/>
                </a:lnTo>
                <a:lnTo>
                  <a:pt x="71258" y="274885"/>
                </a:lnTo>
                <a:lnTo>
                  <a:pt x="94996" y="326151"/>
                </a:lnTo>
                <a:lnTo>
                  <a:pt x="123858" y="312797"/>
                </a:lnTo>
                <a:lnTo>
                  <a:pt x="152733" y="299418"/>
                </a:lnTo>
                <a:lnTo>
                  <a:pt x="181631" y="286039"/>
                </a:lnTo>
                <a:lnTo>
                  <a:pt x="257065" y="250922"/>
                </a:lnTo>
                <a:lnTo>
                  <a:pt x="293671" y="233267"/>
                </a:lnTo>
                <a:lnTo>
                  <a:pt x="337058" y="210327"/>
                </a:lnTo>
                <a:lnTo>
                  <a:pt x="372602" y="181006"/>
                </a:lnTo>
                <a:lnTo>
                  <a:pt x="393573" y="145684"/>
                </a:lnTo>
                <a:lnTo>
                  <a:pt x="398843" y="106187"/>
                </a:lnTo>
                <a:lnTo>
                  <a:pt x="395180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719" y="0"/>
                </a:lnTo>
                <a:lnTo>
                  <a:pt x="275734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609" y="97488"/>
                </a:lnTo>
                <a:lnTo>
                  <a:pt x="25316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5708" y="3400218"/>
            <a:ext cx="1049655" cy="1120775"/>
          </a:xfrm>
          <a:custGeom>
            <a:avLst/>
            <a:gdLst/>
            <a:ahLst/>
            <a:cxnLst/>
            <a:rect l="l" t="t" r="r" b="b"/>
            <a:pathLst>
              <a:path w="1049654" h="1120775">
                <a:moveTo>
                  <a:pt x="0" y="233124"/>
                </a:moveTo>
                <a:lnTo>
                  <a:pt x="43582" y="212931"/>
                </a:lnTo>
                <a:lnTo>
                  <a:pt x="87175" y="192738"/>
                </a:lnTo>
                <a:lnTo>
                  <a:pt x="130777" y="172545"/>
                </a:lnTo>
                <a:lnTo>
                  <a:pt x="174386" y="152352"/>
                </a:lnTo>
                <a:lnTo>
                  <a:pt x="218002" y="132159"/>
                </a:lnTo>
                <a:lnTo>
                  <a:pt x="261621" y="111966"/>
                </a:lnTo>
                <a:lnTo>
                  <a:pt x="305244" y="91773"/>
                </a:lnTo>
                <a:lnTo>
                  <a:pt x="348869" y="71580"/>
                </a:lnTo>
                <a:lnTo>
                  <a:pt x="397636" y="49651"/>
                </a:lnTo>
                <a:lnTo>
                  <a:pt x="440308" y="31877"/>
                </a:lnTo>
                <a:lnTo>
                  <a:pt x="476884" y="18270"/>
                </a:lnTo>
                <a:lnTo>
                  <a:pt x="534753" y="2915"/>
                </a:lnTo>
                <a:lnTo>
                  <a:pt x="561879" y="0"/>
                </a:lnTo>
                <a:lnTo>
                  <a:pt x="588768" y="109"/>
                </a:lnTo>
                <a:lnTo>
                  <a:pt x="641707" y="9392"/>
                </a:lnTo>
                <a:lnTo>
                  <a:pt x="692380" y="30954"/>
                </a:lnTo>
                <a:lnTo>
                  <a:pt x="739548" y="64738"/>
                </a:lnTo>
                <a:lnTo>
                  <a:pt x="776974" y="110458"/>
                </a:lnTo>
                <a:lnTo>
                  <a:pt x="803689" y="169223"/>
                </a:lnTo>
                <a:lnTo>
                  <a:pt x="813647" y="234080"/>
                </a:lnTo>
                <a:lnTo>
                  <a:pt x="811530" y="267414"/>
                </a:lnTo>
                <a:lnTo>
                  <a:pt x="804838" y="300180"/>
                </a:lnTo>
                <a:lnTo>
                  <a:pt x="793718" y="331041"/>
                </a:lnTo>
                <a:lnTo>
                  <a:pt x="778168" y="359997"/>
                </a:lnTo>
                <a:lnTo>
                  <a:pt x="758190" y="387048"/>
                </a:lnTo>
                <a:lnTo>
                  <a:pt x="802175" y="383526"/>
                </a:lnTo>
                <a:lnTo>
                  <a:pt x="843470" y="386302"/>
                </a:lnTo>
                <a:lnTo>
                  <a:pt x="882098" y="395388"/>
                </a:lnTo>
                <a:lnTo>
                  <a:pt x="918082" y="410797"/>
                </a:lnTo>
                <a:lnTo>
                  <a:pt x="950563" y="431776"/>
                </a:lnTo>
                <a:lnTo>
                  <a:pt x="978852" y="457755"/>
                </a:lnTo>
                <a:lnTo>
                  <a:pt x="1002950" y="488735"/>
                </a:lnTo>
                <a:lnTo>
                  <a:pt x="1022857" y="524716"/>
                </a:lnTo>
                <a:lnTo>
                  <a:pt x="1043590" y="587565"/>
                </a:lnTo>
                <a:lnTo>
                  <a:pt x="1049655" y="655272"/>
                </a:lnTo>
                <a:lnTo>
                  <a:pt x="1047152" y="689393"/>
                </a:lnTo>
                <a:lnTo>
                  <a:pt x="1030527" y="752588"/>
                </a:lnTo>
                <a:lnTo>
                  <a:pt x="998212" y="808831"/>
                </a:lnTo>
                <a:lnTo>
                  <a:pt x="948872" y="857218"/>
                </a:lnTo>
                <a:lnTo>
                  <a:pt x="895956" y="890695"/>
                </a:lnTo>
                <a:lnTo>
                  <a:pt x="822156" y="928182"/>
                </a:lnTo>
                <a:lnTo>
                  <a:pt x="770125" y="953396"/>
                </a:lnTo>
                <a:lnTo>
                  <a:pt x="708025" y="982932"/>
                </a:lnTo>
                <a:lnTo>
                  <a:pt x="658494" y="1005855"/>
                </a:lnTo>
                <a:lnTo>
                  <a:pt x="608965" y="1028779"/>
                </a:lnTo>
                <a:lnTo>
                  <a:pt x="559435" y="1051702"/>
                </a:lnTo>
                <a:lnTo>
                  <a:pt x="509905" y="1074626"/>
                </a:lnTo>
                <a:lnTo>
                  <a:pt x="460375" y="1097549"/>
                </a:lnTo>
                <a:lnTo>
                  <a:pt x="410844" y="1120473"/>
                </a:lnTo>
                <a:lnTo>
                  <a:pt x="389227" y="1073770"/>
                </a:lnTo>
                <a:lnTo>
                  <a:pt x="367607" y="1027068"/>
                </a:lnTo>
                <a:lnTo>
                  <a:pt x="345986" y="980365"/>
                </a:lnTo>
                <a:lnTo>
                  <a:pt x="324363" y="933663"/>
                </a:lnTo>
                <a:lnTo>
                  <a:pt x="302739" y="886960"/>
                </a:lnTo>
                <a:lnTo>
                  <a:pt x="281114" y="840257"/>
                </a:lnTo>
                <a:lnTo>
                  <a:pt x="259488" y="793555"/>
                </a:lnTo>
                <a:lnTo>
                  <a:pt x="237862" y="746852"/>
                </a:lnTo>
                <a:lnTo>
                  <a:pt x="216235" y="700150"/>
                </a:lnTo>
                <a:lnTo>
                  <a:pt x="194609" y="653447"/>
                </a:lnTo>
                <a:lnTo>
                  <a:pt x="172982" y="606745"/>
                </a:lnTo>
                <a:lnTo>
                  <a:pt x="151356" y="560042"/>
                </a:lnTo>
                <a:lnTo>
                  <a:pt x="129730" y="513339"/>
                </a:lnTo>
                <a:lnTo>
                  <a:pt x="108105" y="466637"/>
                </a:lnTo>
                <a:lnTo>
                  <a:pt x="86481" y="419934"/>
                </a:lnTo>
                <a:lnTo>
                  <a:pt x="64858" y="373232"/>
                </a:lnTo>
                <a:lnTo>
                  <a:pt x="43237" y="326529"/>
                </a:lnTo>
                <a:lnTo>
                  <a:pt x="21617" y="279826"/>
                </a:lnTo>
                <a:lnTo>
                  <a:pt x="0" y="233124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45157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95" y="370068"/>
                </a:lnTo>
                <a:lnTo>
                  <a:pt x="87973" y="349720"/>
                </a:lnTo>
                <a:lnTo>
                  <a:pt x="131937" y="329358"/>
                </a:lnTo>
                <a:lnTo>
                  <a:pt x="175890" y="308986"/>
                </a:lnTo>
                <a:lnTo>
                  <a:pt x="219836" y="288606"/>
                </a:lnTo>
                <a:lnTo>
                  <a:pt x="263779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8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7" y="800226"/>
                </a:lnTo>
                <a:lnTo>
                  <a:pt x="693594" y="751812"/>
                </a:lnTo>
                <a:lnTo>
                  <a:pt x="684754" y="703398"/>
                </a:lnTo>
                <a:lnTo>
                  <a:pt x="675918" y="654984"/>
                </a:lnTo>
                <a:lnTo>
                  <a:pt x="667083" y="606570"/>
                </a:lnTo>
                <a:lnTo>
                  <a:pt x="658250" y="558155"/>
                </a:lnTo>
                <a:lnTo>
                  <a:pt x="649419" y="509741"/>
                </a:lnTo>
                <a:lnTo>
                  <a:pt x="640588" y="461327"/>
                </a:lnTo>
                <a:lnTo>
                  <a:pt x="631756" y="412913"/>
                </a:lnTo>
                <a:lnTo>
                  <a:pt x="622925" y="364499"/>
                </a:lnTo>
                <a:lnTo>
                  <a:pt x="614092" y="316084"/>
                </a:lnTo>
                <a:lnTo>
                  <a:pt x="605257" y="267670"/>
                </a:lnTo>
                <a:lnTo>
                  <a:pt x="596421" y="219256"/>
                </a:lnTo>
                <a:lnTo>
                  <a:pt x="587581" y="170842"/>
                </a:lnTo>
                <a:lnTo>
                  <a:pt x="578739" y="122427"/>
                </a:lnTo>
                <a:lnTo>
                  <a:pt x="622807" y="102035"/>
                </a:lnTo>
                <a:lnTo>
                  <a:pt x="666872" y="81628"/>
                </a:lnTo>
                <a:lnTo>
                  <a:pt x="710930" y="61213"/>
                </a:lnTo>
                <a:lnTo>
                  <a:pt x="754977" y="40799"/>
                </a:lnTo>
                <a:lnTo>
                  <a:pt x="799010" y="20392"/>
                </a:lnTo>
                <a:lnTo>
                  <a:pt x="843026" y="0"/>
                </a:lnTo>
                <a:lnTo>
                  <a:pt x="864662" y="46702"/>
                </a:lnTo>
                <a:lnTo>
                  <a:pt x="886299" y="93405"/>
                </a:lnTo>
                <a:lnTo>
                  <a:pt x="907935" y="140107"/>
                </a:lnTo>
                <a:lnTo>
                  <a:pt x="929571" y="186810"/>
                </a:lnTo>
                <a:lnTo>
                  <a:pt x="951207" y="233512"/>
                </a:lnTo>
                <a:lnTo>
                  <a:pt x="972842" y="280215"/>
                </a:lnTo>
                <a:lnTo>
                  <a:pt x="994477" y="326918"/>
                </a:lnTo>
                <a:lnTo>
                  <a:pt x="1016110" y="373620"/>
                </a:lnTo>
                <a:lnTo>
                  <a:pt x="1037743" y="420323"/>
                </a:lnTo>
                <a:lnTo>
                  <a:pt x="1059375" y="467025"/>
                </a:lnTo>
                <a:lnTo>
                  <a:pt x="1081006" y="513728"/>
                </a:lnTo>
                <a:lnTo>
                  <a:pt x="1102635" y="560430"/>
                </a:lnTo>
                <a:lnTo>
                  <a:pt x="1124263" y="607133"/>
                </a:lnTo>
                <a:lnTo>
                  <a:pt x="1145890" y="653836"/>
                </a:lnTo>
                <a:lnTo>
                  <a:pt x="1167515" y="700538"/>
                </a:lnTo>
                <a:lnTo>
                  <a:pt x="1189138" y="747241"/>
                </a:lnTo>
                <a:lnTo>
                  <a:pt x="1210760" y="793943"/>
                </a:lnTo>
                <a:lnTo>
                  <a:pt x="1232380" y="840646"/>
                </a:lnTo>
                <a:lnTo>
                  <a:pt x="1253998" y="887348"/>
                </a:lnTo>
                <a:lnTo>
                  <a:pt x="1213060" y="906303"/>
                </a:lnTo>
                <a:lnTo>
                  <a:pt x="1172146" y="925258"/>
                </a:lnTo>
                <a:lnTo>
                  <a:pt x="1131232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7" y="1043431"/>
                </a:lnTo>
                <a:lnTo>
                  <a:pt x="874607" y="1063053"/>
                </a:lnTo>
                <a:lnTo>
                  <a:pt x="832183" y="1082675"/>
                </a:lnTo>
                <a:lnTo>
                  <a:pt x="789783" y="1102296"/>
                </a:lnTo>
                <a:lnTo>
                  <a:pt x="747394" y="1121917"/>
                </a:lnTo>
                <a:lnTo>
                  <a:pt x="716389" y="1083270"/>
                </a:lnTo>
                <a:lnTo>
                  <a:pt x="685381" y="1044622"/>
                </a:lnTo>
                <a:lnTo>
                  <a:pt x="654371" y="1005974"/>
                </a:lnTo>
                <a:lnTo>
                  <a:pt x="623359" y="967325"/>
                </a:lnTo>
                <a:lnTo>
                  <a:pt x="592346" y="928675"/>
                </a:lnTo>
                <a:lnTo>
                  <a:pt x="561331" y="890025"/>
                </a:lnTo>
                <a:lnTo>
                  <a:pt x="530316" y="851373"/>
                </a:lnTo>
                <a:lnTo>
                  <a:pt x="499300" y="812720"/>
                </a:lnTo>
                <a:lnTo>
                  <a:pt x="468284" y="774066"/>
                </a:lnTo>
                <a:lnTo>
                  <a:pt x="437269" y="735410"/>
                </a:lnTo>
                <a:lnTo>
                  <a:pt x="406254" y="696752"/>
                </a:lnTo>
                <a:lnTo>
                  <a:pt x="375241" y="658092"/>
                </a:lnTo>
                <a:lnTo>
                  <a:pt x="344229" y="619429"/>
                </a:lnTo>
                <a:lnTo>
                  <a:pt x="313219" y="580765"/>
                </a:lnTo>
                <a:lnTo>
                  <a:pt x="282211" y="542098"/>
                </a:lnTo>
                <a:lnTo>
                  <a:pt x="251206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2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7370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1" y="256885"/>
                </a:lnTo>
                <a:lnTo>
                  <a:pt x="138677" y="235468"/>
                </a:lnTo>
                <a:lnTo>
                  <a:pt x="184902" y="214052"/>
                </a:lnTo>
                <a:lnTo>
                  <a:pt x="231127" y="192637"/>
                </a:lnTo>
                <a:lnTo>
                  <a:pt x="277352" y="171224"/>
                </a:lnTo>
                <a:lnTo>
                  <a:pt x="323576" y="149812"/>
                </a:lnTo>
                <a:lnTo>
                  <a:pt x="369801" y="128402"/>
                </a:lnTo>
                <a:lnTo>
                  <a:pt x="416026" y="106994"/>
                </a:lnTo>
                <a:lnTo>
                  <a:pt x="462251" y="85589"/>
                </a:lnTo>
                <a:lnTo>
                  <a:pt x="508476" y="64187"/>
                </a:lnTo>
                <a:lnTo>
                  <a:pt x="554702" y="42788"/>
                </a:lnTo>
                <a:lnTo>
                  <a:pt x="600927" y="21392"/>
                </a:lnTo>
                <a:lnTo>
                  <a:pt x="647153" y="0"/>
                </a:lnTo>
                <a:lnTo>
                  <a:pt x="664535" y="37528"/>
                </a:lnTo>
                <a:lnTo>
                  <a:pt x="681913" y="75056"/>
                </a:lnTo>
                <a:lnTo>
                  <a:pt x="699292" y="112585"/>
                </a:lnTo>
                <a:lnTo>
                  <a:pt x="716673" y="150113"/>
                </a:lnTo>
                <a:lnTo>
                  <a:pt x="669581" y="171910"/>
                </a:lnTo>
                <a:lnTo>
                  <a:pt x="622489" y="193713"/>
                </a:lnTo>
                <a:lnTo>
                  <a:pt x="575396" y="215521"/>
                </a:lnTo>
                <a:lnTo>
                  <a:pt x="528302" y="237331"/>
                </a:lnTo>
                <a:lnTo>
                  <a:pt x="481209" y="259143"/>
                </a:lnTo>
                <a:lnTo>
                  <a:pt x="434115" y="280955"/>
                </a:lnTo>
                <a:lnTo>
                  <a:pt x="387022" y="302765"/>
                </a:lnTo>
                <a:lnTo>
                  <a:pt x="339929" y="324573"/>
                </a:lnTo>
                <a:lnTo>
                  <a:pt x="292836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3" y="466534"/>
                </a:lnTo>
                <a:lnTo>
                  <a:pt x="314067" y="515727"/>
                </a:lnTo>
                <a:lnTo>
                  <a:pt x="336842" y="564895"/>
                </a:lnTo>
                <a:lnTo>
                  <a:pt x="380660" y="544592"/>
                </a:lnTo>
                <a:lnTo>
                  <a:pt x="424479" y="524294"/>
                </a:lnTo>
                <a:lnTo>
                  <a:pt x="468298" y="504001"/>
                </a:lnTo>
                <a:lnTo>
                  <a:pt x="512118" y="483711"/>
                </a:lnTo>
                <a:lnTo>
                  <a:pt x="555937" y="463422"/>
                </a:lnTo>
                <a:lnTo>
                  <a:pt x="599757" y="443134"/>
                </a:lnTo>
                <a:lnTo>
                  <a:pt x="643578" y="422844"/>
                </a:lnTo>
                <a:lnTo>
                  <a:pt x="687399" y="402551"/>
                </a:lnTo>
                <a:lnTo>
                  <a:pt x="731220" y="382253"/>
                </a:lnTo>
                <a:lnTo>
                  <a:pt x="775042" y="361949"/>
                </a:lnTo>
                <a:lnTo>
                  <a:pt x="792358" y="399361"/>
                </a:lnTo>
                <a:lnTo>
                  <a:pt x="809650" y="436737"/>
                </a:lnTo>
                <a:lnTo>
                  <a:pt x="826942" y="474089"/>
                </a:lnTo>
                <a:lnTo>
                  <a:pt x="844257" y="511428"/>
                </a:lnTo>
                <a:lnTo>
                  <a:pt x="800442" y="531736"/>
                </a:lnTo>
                <a:lnTo>
                  <a:pt x="756626" y="552042"/>
                </a:lnTo>
                <a:lnTo>
                  <a:pt x="712809" y="572347"/>
                </a:lnTo>
                <a:lnTo>
                  <a:pt x="668992" y="592650"/>
                </a:lnTo>
                <a:lnTo>
                  <a:pt x="625174" y="612949"/>
                </a:lnTo>
                <a:lnTo>
                  <a:pt x="581356" y="633245"/>
                </a:lnTo>
                <a:lnTo>
                  <a:pt x="537538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48" y="762685"/>
                </a:lnTo>
                <a:lnTo>
                  <a:pt x="450816" y="810996"/>
                </a:lnTo>
                <a:lnTo>
                  <a:pt x="473184" y="859307"/>
                </a:lnTo>
                <a:lnTo>
                  <a:pt x="495552" y="907618"/>
                </a:lnTo>
                <a:lnTo>
                  <a:pt x="517918" y="955928"/>
                </a:lnTo>
                <a:lnTo>
                  <a:pt x="562246" y="935389"/>
                </a:lnTo>
                <a:lnTo>
                  <a:pt x="606574" y="914851"/>
                </a:lnTo>
                <a:lnTo>
                  <a:pt x="650902" y="894313"/>
                </a:lnTo>
                <a:lnTo>
                  <a:pt x="695230" y="873777"/>
                </a:lnTo>
                <a:lnTo>
                  <a:pt x="739559" y="853244"/>
                </a:lnTo>
                <a:lnTo>
                  <a:pt x="783888" y="832713"/>
                </a:lnTo>
                <a:lnTo>
                  <a:pt x="828218" y="812186"/>
                </a:lnTo>
                <a:lnTo>
                  <a:pt x="872549" y="791662"/>
                </a:lnTo>
                <a:lnTo>
                  <a:pt x="916881" y="771144"/>
                </a:lnTo>
                <a:lnTo>
                  <a:pt x="961213" y="750630"/>
                </a:lnTo>
                <a:lnTo>
                  <a:pt x="1005547" y="730122"/>
                </a:lnTo>
                <a:lnTo>
                  <a:pt x="1022863" y="767480"/>
                </a:lnTo>
                <a:lnTo>
                  <a:pt x="1040155" y="804862"/>
                </a:lnTo>
                <a:lnTo>
                  <a:pt x="1057447" y="842244"/>
                </a:lnTo>
                <a:lnTo>
                  <a:pt x="1074762" y="879601"/>
                </a:lnTo>
                <a:lnTo>
                  <a:pt x="1027354" y="901563"/>
                </a:lnTo>
                <a:lnTo>
                  <a:pt x="979943" y="923525"/>
                </a:lnTo>
                <a:lnTo>
                  <a:pt x="932530" y="945487"/>
                </a:lnTo>
                <a:lnTo>
                  <a:pt x="885115" y="967448"/>
                </a:lnTo>
                <a:lnTo>
                  <a:pt x="837698" y="989409"/>
                </a:lnTo>
                <a:lnTo>
                  <a:pt x="790281" y="1011370"/>
                </a:lnTo>
                <a:lnTo>
                  <a:pt x="742862" y="1033330"/>
                </a:lnTo>
                <a:lnTo>
                  <a:pt x="695443" y="1055290"/>
                </a:lnTo>
                <a:lnTo>
                  <a:pt x="648024" y="1077249"/>
                </a:lnTo>
                <a:lnTo>
                  <a:pt x="600604" y="1099207"/>
                </a:lnTo>
                <a:lnTo>
                  <a:pt x="553185" y="1121164"/>
                </a:lnTo>
                <a:lnTo>
                  <a:pt x="505767" y="1143121"/>
                </a:lnTo>
                <a:lnTo>
                  <a:pt x="458350" y="1165076"/>
                </a:lnTo>
                <a:lnTo>
                  <a:pt x="410933" y="1187030"/>
                </a:lnTo>
                <a:lnTo>
                  <a:pt x="389305" y="1140334"/>
                </a:lnTo>
                <a:lnTo>
                  <a:pt x="367676" y="1093636"/>
                </a:lnTo>
                <a:lnTo>
                  <a:pt x="346047" y="1046938"/>
                </a:lnTo>
                <a:lnTo>
                  <a:pt x="324418" y="1000239"/>
                </a:lnTo>
                <a:lnTo>
                  <a:pt x="302790" y="953540"/>
                </a:lnTo>
                <a:lnTo>
                  <a:pt x="281161" y="906841"/>
                </a:lnTo>
                <a:lnTo>
                  <a:pt x="259533" y="860141"/>
                </a:lnTo>
                <a:lnTo>
                  <a:pt x="237904" y="813440"/>
                </a:lnTo>
                <a:lnTo>
                  <a:pt x="216276" y="766740"/>
                </a:lnTo>
                <a:lnTo>
                  <a:pt x="194648" y="720039"/>
                </a:lnTo>
                <a:lnTo>
                  <a:pt x="173019" y="673337"/>
                </a:lnTo>
                <a:lnTo>
                  <a:pt x="151391" y="626636"/>
                </a:lnTo>
                <a:lnTo>
                  <a:pt x="129763" y="579934"/>
                </a:lnTo>
                <a:lnTo>
                  <a:pt x="108136" y="533232"/>
                </a:lnTo>
                <a:lnTo>
                  <a:pt x="86508" y="486529"/>
                </a:lnTo>
                <a:lnTo>
                  <a:pt x="64881" y="439827"/>
                </a:lnTo>
                <a:lnTo>
                  <a:pt x="43253" y="393125"/>
                </a:lnTo>
                <a:lnTo>
                  <a:pt x="21626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6711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64" y="130421"/>
                </a:lnTo>
                <a:lnTo>
                  <a:pt x="93918" y="108686"/>
                </a:lnTo>
                <a:lnTo>
                  <a:pt x="140865" y="86945"/>
                </a:lnTo>
                <a:lnTo>
                  <a:pt x="187810" y="65200"/>
                </a:lnTo>
                <a:lnTo>
                  <a:pt x="234757" y="43459"/>
                </a:lnTo>
                <a:lnTo>
                  <a:pt x="281711" y="21724"/>
                </a:lnTo>
                <a:lnTo>
                  <a:pt x="328675" y="0"/>
                </a:lnTo>
                <a:lnTo>
                  <a:pt x="348319" y="42501"/>
                </a:lnTo>
                <a:lnTo>
                  <a:pt x="367998" y="85026"/>
                </a:lnTo>
                <a:lnTo>
                  <a:pt x="387701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43" y="279715"/>
                </a:lnTo>
                <a:lnTo>
                  <a:pt x="39370" y="237220"/>
                </a:lnTo>
                <a:lnTo>
                  <a:pt x="19696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14492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7" y="350662"/>
                </a:lnTo>
                <a:lnTo>
                  <a:pt x="136862" y="335593"/>
                </a:lnTo>
                <a:lnTo>
                  <a:pt x="169481" y="320500"/>
                </a:lnTo>
                <a:lnTo>
                  <a:pt x="202100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5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5" y="70754"/>
                </a:lnTo>
                <a:lnTo>
                  <a:pt x="382428" y="33035"/>
                </a:lnTo>
                <a:lnTo>
                  <a:pt x="350012" y="9413"/>
                </a:lnTo>
                <a:lnTo>
                  <a:pt x="311277" y="0"/>
                </a:lnTo>
                <a:lnTo>
                  <a:pt x="290040" y="823"/>
                </a:lnTo>
                <a:lnTo>
                  <a:pt x="250894" y="11447"/>
                </a:lnTo>
                <a:lnTo>
                  <a:pt x="185882" y="39693"/>
                </a:lnTo>
                <a:lnTo>
                  <a:pt x="137541" y="61864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68747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81" y="220583"/>
                </a:lnTo>
                <a:lnTo>
                  <a:pt x="92753" y="199104"/>
                </a:lnTo>
                <a:lnTo>
                  <a:pt x="139120" y="177625"/>
                </a:lnTo>
                <a:lnTo>
                  <a:pt x="185483" y="156146"/>
                </a:lnTo>
                <a:lnTo>
                  <a:pt x="231846" y="134667"/>
                </a:lnTo>
                <a:lnTo>
                  <a:pt x="278213" y="113188"/>
                </a:lnTo>
                <a:lnTo>
                  <a:pt x="324585" y="91709"/>
                </a:lnTo>
                <a:lnTo>
                  <a:pt x="370966" y="70231"/>
                </a:lnTo>
                <a:lnTo>
                  <a:pt x="436806" y="41558"/>
                </a:lnTo>
                <a:lnTo>
                  <a:pt x="494490" y="20304"/>
                </a:lnTo>
                <a:lnTo>
                  <a:pt x="544006" y="6455"/>
                </a:lnTo>
                <a:lnTo>
                  <a:pt x="585342" y="0"/>
                </a:lnTo>
                <a:lnTo>
                  <a:pt x="622065" y="309"/>
                </a:lnTo>
                <a:lnTo>
                  <a:pt x="692463" y="19359"/>
                </a:lnTo>
                <a:lnTo>
                  <a:pt x="726186" y="38100"/>
                </a:lnTo>
                <a:lnTo>
                  <a:pt x="757547" y="62029"/>
                </a:lnTo>
                <a:lnTo>
                  <a:pt x="785145" y="90376"/>
                </a:lnTo>
                <a:lnTo>
                  <a:pt x="808982" y="123128"/>
                </a:lnTo>
                <a:lnTo>
                  <a:pt x="829055" y="160274"/>
                </a:lnTo>
                <a:lnTo>
                  <a:pt x="847582" y="209684"/>
                </a:lnTo>
                <a:lnTo>
                  <a:pt x="856868" y="258095"/>
                </a:lnTo>
                <a:lnTo>
                  <a:pt x="856916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5" y="863600"/>
                </a:lnTo>
                <a:lnTo>
                  <a:pt x="941527" y="836777"/>
                </a:lnTo>
                <a:lnTo>
                  <a:pt x="898169" y="809955"/>
                </a:lnTo>
                <a:lnTo>
                  <a:pt x="854811" y="783132"/>
                </a:lnTo>
                <a:lnTo>
                  <a:pt x="811453" y="756310"/>
                </a:lnTo>
                <a:lnTo>
                  <a:pt x="768096" y="729488"/>
                </a:lnTo>
                <a:lnTo>
                  <a:pt x="715069" y="697011"/>
                </a:lnTo>
                <a:lnTo>
                  <a:pt x="671829" y="671607"/>
                </a:lnTo>
                <a:lnTo>
                  <a:pt x="638401" y="653299"/>
                </a:lnTo>
                <a:lnTo>
                  <a:pt x="596352" y="635559"/>
                </a:lnTo>
                <a:lnTo>
                  <a:pt x="561300" y="629360"/>
                </a:lnTo>
                <a:lnTo>
                  <a:pt x="544702" y="629665"/>
                </a:lnTo>
                <a:lnTo>
                  <a:pt x="505078" y="638937"/>
                </a:lnTo>
                <a:lnTo>
                  <a:pt x="451357" y="660781"/>
                </a:lnTo>
                <a:lnTo>
                  <a:pt x="442406" y="664950"/>
                </a:lnTo>
                <a:lnTo>
                  <a:pt x="433466" y="669083"/>
                </a:lnTo>
                <a:lnTo>
                  <a:pt x="424551" y="673193"/>
                </a:lnTo>
                <a:lnTo>
                  <a:pt x="415671" y="677290"/>
                </a:lnTo>
                <a:lnTo>
                  <a:pt x="437102" y="723624"/>
                </a:lnTo>
                <a:lnTo>
                  <a:pt x="458533" y="769947"/>
                </a:lnTo>
                <a:lnTo>
                  <a:pt x="479964" y="816261"/>
                </a:lnTo>
                <a:lnTo>
                  <a:pt x="501396" y="862568"/>
                </a:lnTo>
                <a:lnTo>
                  <a:pt x="522827" y="908868"/>
                </a:lnTo>
                <a:lnTo>
                  <a:pt x="544258" y="955165"/>
                </a:lnTo>
                <a:lnTo>
                  <a:pt x="565689" y="1001458"/>
                </a:lnTo>
                <a:lnTo>
                  <a:pt x="587121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2" y="1129411"/>
                </a:lnTo>
                <a:lnTo>
                  <a:pt x="389336" y="1082708"/>
                </a:lnTo>
                <a:lnTo>
                  <a:pt x="367702" y="1036005"/>
                </a:lnTo>
                <a:lnTo>
                  <a:pt x="346070" y="989303"/>
                </a:lnTo>
                <a:lnTo>
                  <a:pt x="324439" y="942600"/>
                </a:lnTo>
                <a:lnTo>
                  <a:pt x="302809" y="895898"/>
                </a:lnTo>
                <a:lnTo>
                  <a:pt x="281181" y="849195"/>
                </a:lnTo>
                <a:lnTo>
                  <a:pt x="259553" y="802492"/>
                </a:lnTo>
                <a:lnTo>
                  <a:pt x="237926" y="755790"/>
                </a:lnTo>
                <a:lnTo>
                  <a:pt x="216299" y="709087"/>
                </a:lnTo>
                <a:lnTo>
                  <a:pt x="194672" y="662385"/>
                </a:lnTo>
                <a:lnTo>
                  <a:pt x="173045" y="615682"/>
                </a:lnTo>
                <a:lnTo>
                  <a:pt x="151418" y="568980"/>
                </a:lnTo>
                <a:lnTo>
                  <a:pt x="129790" y="522277"/>
                </a:lnTo>
                <a:lnTo>
                  <a:pt x="108162" y="475574"/>
                </a:lnTo>
                <a:lnTo>
                  <a:pt x="86532" y="428872"/>
                </a:lnTo>
                <a:lnTo>
                  <a:pt x="64901" y="382169"/>
                </a:lnTo>
                <a:lnTo>
                  <a:pt x="43269" y="335467"/>
                </a:lnTo>
                <a:lnTo>
                  <a:pt x="21635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23129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750" y="54948"/>
                </a:moveTo>
                <a:lnTo>
                  <a:pt x="332827" y="32702"/>
                </a:lnTo>
                <a:lnTo>
                  <a:pt x="383730" y="16129"/>
                </a:lnTo>
                <a:lnTo>
                  <a:pt x="432467" y="5228"/>
                </a:lnTo>
                <a:lnTo>
                  <a:pt x="479046" y="0"/>
                </a:lnTo>
                <a:lnTo>
                  <a:pt x="523472" y="444"/>
                </a:lnTo>
                <a:lnTo>
                  <a:pt x="565754" y="6561"/>
                </a:lnTo>
                <a:lnTo>
                  <a:pt x="613502" y="20704"/>
                </a:lnTo>
                <a:lnTo>
                  <a:pt x="657995" y="41491"/>
                </a:lnTo>
                <a:lnTo>
                  <a:pt x="699238" y="68923"/>
                </a:lnTo>
                <a:lnTo>
                  <a:pt x="737238" y="103000"/>
                </a:lnTo>
                <a:lnTo>
                  <a:pt x="772002" y="143721"/>
                </a:lnTo>
                <a:lnTo>
                  <a:pt x="732092" y="172298"/>
                </a:lnTo>
                <a:lnTo>
                  <a:pt x="692182" y="200887"/>
                </a:lnTo>
                <a:lnTo>
                  <a:pt x="652273" y="229500"/>
                </a:lnTo>
                <a:lnTo>
                  <a:pt x="612363" y="258148"/>
                </a:lnTo>
                <a:lnTo>
                  <a:pt x="586763" y="232355"/>
                </a:lnTo>
                <a:lnTo>
                  <a:pt x="558721" y="211920"/>
                </a:lnTo>
                <a:lnTo>
                  <a:pt x="528227" y="196819"/>
                </a:lnTo>
                <a:lnTo>
                  <a:pt x="495269" y="187028"/>
                </a:lnTo>
                <a:lnTo>
                  <a:pt x="460576" y="182980"/>
                </a:lnTo>
                <a:lnTo>
                  <a:pt x="424895" y="185123"/>
                </a:lnTo>
                <a:lnTo>
                  <a:pt x="350616" y="207983"/>
                </a:lnTo>
                <a:lnTo>
                  <a:pt x="307701" y="231497"/>
                </a:lnTo>
                <a:lnTo>
                  <a:pt x="271315" y="259212"/>
                </a:lnTo>
                <a:lnTo>
                  <a:pt x="241464" y="291120"/>
                </a:lnTo>
                <a:lnTo>
                  <a:pt x="218154" y="327217"/>
                </a:lnTo>
                <a:lnTo>
                  <a:pt x="201391" y="367495"/>
                </a:lnTo>
                <a:lnTo>
                  <a:pt x="191972" y="411554"/>
                </a:lnTo>
                <a:lnTo>
                  <a:pt x="190684" y="458844"/>
                </a:lnTo>
                <a:lnTo>
                  <a:pt x="197523" y="509364"/>
                </a:lnTo>
                <a:lnTo>
                  <a:pt x="212482" y="563116"/>
                </a:lnTo>
                <a:lnTo>
                  <a:pt x="235554" y="620098"/>
                </a:lnTo>
                <a:lnTo>
                  <a:pt x="260838" y="669660"/>
                </a:lnTo>
                <a:lnTo>
                  <a:pt x="287925" y="713062"/>
                </a:lnTo>
                <a:lnTo>
                  <a:pt x="316818" y="750305"/>
                </a:lnTo>
                <a:lnTo>
                  <a:pt x="347521" y="781388"/>
                </a:lnTo>
                <a:lnTo>
                  <a:pt x="380037" y="806312"/>
                </a:lnTo>
                <a:lnTo>
                  <a:pt x="414370" y="825076"/>
                </a:lnTo>
                <a:lnTo>
                  <a:pt x="456905" y="839887"/>
                </a:lnTo>
                <a:lnTo>
                  <a:pt x="499927" y="846823"/>
                </a:lnTo>
                <a:lnTo>
                  <a:pt x="543437" y="845870"/>
                </a:lnTo>
                <a:lnTo>
                  <a:pt x="587435" y="837016"/>
                </a:lnTo>
                <a:lnTo>
                  <a:pt x="631921" y="820250"/>
                </a:lnTo>
                <a:lnTo>
                  <a:pt x="684816" y="789008"/>
                </a:lnTo>
                <a:lnTo>
                  <a:pt x="732759" y="746717"/>
                </a:lnTo>
                <a:lnTo>
                  <a:pt x="773129" y="698346"/>
                </a:lnTo>
                <a:lnTo>
                  <a:pt x="803498" y="648927"/>
                </a:lnTo>
                <a:lnTo>
                  <a:pt x="790449" y="620753"/>
                </a:lnTo>
                <a:lnTo>
                  <a:pt x="777399" y="592603"/>
                </a:lnTo>
                <a:lnTo>
                  <a:pt x="764350" y="564452"/>
                </a:lnTo>
                <a:lnTo>
                  <a:pt x="751301" y="536278"/>
                </a:lnTo>
                <a:lnTo>
                  <a:pt x="700892" y="559634"/>
                </a:lnTo>
                <a:lnTo>
                  <a:pt x="650447" y="583014"/>
                </a:lnTo>
                <a:lnTo>
                  <a:pt x="599978" y="606394"/>
                </a:lnTo>
                <a:lnTo>
                  <a:pt x="549498" y="629750"/>
                </a:lnTo>
                <a:lnTo>
                  <a:pt x="532236" y="592392"/>
                </a:lnTo>
                <a:lnTo>
                  <a:pt x="514938" y="555011"/>
                </a:lnTo>
                <a:lnTo>
                  <a:pt x="497616" y="517629"/>
                </a:lnTo>
                <a:lnTo>
                  <a:pt x="480283" y="480271"/>
                </a:lnTo>
                <a:lnTo>
                  <a:pt x="527765" y="458269"/>
                </a:lnTo>
                <a:lnTo>
                  <a:pt x="575247" y="436268"/>
                </a:lnTo>
                <a:lnTo>
                  <a:pt x="622729" y="414270"/>
                </a:lnTo>
                <a:lnTo>
                  <a:pt x="670211" y="392276"/>
                </a:lnTo>
                <a:lnTo>
                  <a:pt x="717694" y="370288"/>
                </a:lnTo>
                <a:lnTo>
                  <a:pt x="765176" y="348308"/>
                </a:lnTo>
                <a:lnTo>
                  <a:pt x="812658" y="326337"/>
                </a:lnTo>
                <a:lnTo>
                  <a:pt x="860140" y="304376"/>
                </a:lnTo>
                <a:lnTo>
                  <a:pt x="880613" y="348567"/>
                </a:lnTo>
                <a:lnTo>
                  <a:pt x="901078" y="392748"/>
                </a:lnTo>
                <a:lnTo>
                  <a:pt x="921536" y="436924"/>
                </a:lnTo>
                <a:lnTo>
                  <a:pt x="941991" y="481097"/>
                </a:lnTo>
                <a:lnTo>
                  <a:pt x="962447" y="525269"/>
                </a:lnTo>
                <a:lnTo>
                  <a:pt x="982905" y="569445"/>
                </a:lnTo>
                <a:lnTo>
                  <a:pt x="1003370" y="613627"/>
                </a:lnTo>
                <a:lnTo>
                  <a:pt x="1023843" y="657817"/>
                </a:lnTo>
                <a:lnTo>
                  <a:pt x="1005295" y="698537"/>
                </a:lnTo>
                <a:lnTo>
                  <a:pt x="979758" y="740494"/>
                </a:lnTo>
                <a:lnTo>
                  <a:pt x="947244" y="783690"/>
                </a:lnTo>
                <a:lnTo>
                  <a:pt x="907765" y="828124"/>
                </a:lnTo>
                <a:lnTo>
                  <a:pt x="872579" y="862552"/>
                </a:lnTo>
                <a:lnTo>
                  <a:pt x="835613" y="893756"/>
                </a:lnTo>
                <a:lnTo>
                  <a:pt x="796885" y="921740"/>
                </a:lnTo>
                <a:lnTo>
                  <a:pt x="756413" y="946513"/>
                </a:lnTo>
                <a:lnTo>
                  <a:pt x="714217" y="968078"/>
                </a:lnTo>
                <a:lnTo>
                  <a:pt x="659750" y="990466"/>
                </a:lnTo>
                <a:lnTo>
                  <a:pt x="605930" y="1006879"/>
                </a:lnTo>
                <a:lnTo>
                  <a:pt x="552761" y="1017319"/>
                </a:lnTo>
                <a:lnTo>
                  <a:pt x="500251" y="1021784"/>
                </a:lnTo>
                <a:lnTo>
                  <a:pt x="448406" y="1020275"/>
                </a:lnTo>
                <a:lnTo>
                  <a:pt x="397929" y="1012824"/>
                </a:lnTo>
                <a:lnTo>
                  <a:pt x="349665" y="999465"/>
                </a:lnTo>
                <a:lnTo>
                  <a:pt x="303602" y="980206"/>
                </a:lnTo>
                <a:lnTo>
                  <a:pt x="259727" y="955052"/>
                </a:lnTo>
                <a:lnTo>
                  <a:pt x="218028" y="924009"/>
                </a:lnTo>
                <a:lnTo>
                  <a:pt x="179106" y="888366"/>
                </a:lnTo>
                <a:lnTo>
                  <a:pt x="143573" y="849266"/>
                </a:lnTo>
                <a:lnTo>
                  <a:pt x="111436" y="806728"/>
                </a:lnTo>
                <a:lnTo>
                  <a:pt x="82701" y="760770"/>
                </a:lnTo>
                <a:lnTo>
                  <a:pt x="57373" y="711411"/>
                </a:lnTo>
                <a:lnTo>
                  <a:pt x="37954" y="665310"/>
                </a:lnTo>
                <a:lnTo>
                  <a:pt x="22500" y="619463"/>
                </a:lnTo>
                <a:lnTo>
                  <a:pt x="11018" y="573870"/>
                </a:lnTo>
                <a:lnTo>
                  <a:pt x="3516" y="528531"/>
                </a:lnTo>
                <a:lnTo>
                  <a:pt x="0" y="483446"/>
                </a:lnTo>
                <a:lnTo>
                  <a:pt x="477" y="438615"/>
                </a:lnTo>
                <a:lnTo>
                  <a:pt x="6421" y="385930"/>
                </a:lnTo>
                <a:lnTo>
                  <a:pt x="18460" y="335318"/>
                </a:lnTo>
                <a:lnTo>
                  <a:pt x="36596" y="286779"/>
                </a:lnTo>
                <a:lnTo>
                  <a:pt x="60827" y="240312"/>
                </a:lnTo>
                <a:lnTo>
                  <a:pt x="91155" y="195918"/>
                </a:lnTo>
                <a:lnTo>
                  <a:pt x="119047" y="163701"/>
                </a:lnTo>
                <a:lnTo>
                  <a:pt x="151835" y="133495"/>
                </a:lnTo>
                <a:lnTo>
                  <a:pt x="189535" y="105301"/>
                </a:lnTo>
                <a:lnTo>
                  <a:pt x="232168" y="79119"/>
                </a:lnTo>
                <a:lnTo>
                  <a:pt x="279750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99239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659" y="43735"/>
                </a:moveTo>
                <a:lnTo>
                  <a:pt x="311628" y="22473"/>
                </a:lnTo>
                <a:lnTo>
                  <a:pt x="363730" y="8095"/>
                </a:lnTo>
                <a:lnTo>
                  <a:pt x="414964" y="602"/>
                </a:lnTo>
                <a:lnTo>
                  <a:pt x="465330" y="0"/>
                </a:lnTo>
                <a:lnTo>
                  <a:pt x="514828" y="6290"/>
                </a:lnTo>
                <a:lnTo>
                  <a:pt x="563459" y="19478"/>
                </a:lnTo>
                <a:lnTo>
                  <a:pt x="605988" y="38119"/>
                </a:lnTo>
                <a:lnTo>
                  <a:pt x="647660" y="64690"/>
                </a:lnTo>
                <a:lnTo>
                  <a:pt x="688474" y="99166"/>
                </a:lnTo>
                <a:lnTo>
                  <a:pt x="728432" y="141525"/>
                </a:lnTo>
                <a:lnTo>
                  <a:pt x="689687" y="172364"/>
                </a:lnTo>
                <a:lnTo>
                  <a:pt x="650977" y="203167"/>
                </a:lnTo>
                <a:lnTo>
                  <a:pt x="612292" y="233947"/>
                </a:lnTo>
                <a:lnTo>
                  <a:pt x="573619" y="264715"/>
                </a:lnTo>
                <a:lnTo>
                  <a:pt x="548639" y="236620"/>
                </a:lnTo>
                <a:lnTo>
                  <a:pt x="521136" y="214073"/>
                </a:lnTo>
                <a:lnTo>
                  <a:pt x="491108" y="197099"/>
                </a:lnTo>
                <a:lnTo>
                  <a:pt x="458557" y="185721"/>
                </a:lnTo>
                <a:lnTo>
                  <a:pt x="424576" y="180246"/>
                </a:lnTo>
                <a:lnTo>
                  <a:pt x="390262" y="180974"/>
                </a:lnTo>
                <a:lnTo>
                  <a:pt x="320635" y="201088"/>
                </a:lnTo>
                <a:lnTo>
                  <a:pt x="276486" y="226871"/>
                </a:lnTo>
                <a:lnTo>
                  <a:pt x="241006" y="259428"/>
                </a:lnTo>
                <a:lnTo>
                  <a:pt x="214193" y="298725"/>
                </a:lnTo>
                <a:lnTo>
                  <a:pt x="196048" y="344725"/>
                </a:lnTo>
                <a:lnTo>
                  <a:pt x="188988" y="386664"/>
                </a:lnTo>
                <a:lnTo>
                  <a:pt x="190049" y="433383"/>
                </a:lnTo>
                <a:lnTo>
                  <a:pt x="199211" y="484875"/>
                </a:lnTo>
                <a:lnTo>
                  <a:pt x="216457" y="541134"/>
                </a:lnTo>
                <a:lnTo>
                  <a:pt x="241768" y="602154"/>
                </a:lnTo>
                <a:lnTo>
                  <a:pt x="268151" y="654773"/>
                </a:lnTo>
                <a:lnTo>
                  <a:pt x="295357" y="700489"/>
                </a:lnTo>
                <a:lnTo>
                  <a:pt x="323381" y="739298"/>
                </a:lnTo>
                <a:lnTo>
                  <a:pt x="352220" y="771195"/>
                </a:lnTo>
                <a:lnTo>
                  <a:pt x="381870" y="796178"/>
                </a:lnTo>
                <a:lnTo>
                  <a:pt x="458787" y="830724"/>
                </a:lnTo>
                <a:lnTo>
                  <a:pt x="505578" y="836167"/>
                </a:lnTo>
                <a:lnTo>
                  <a:pt x="552703" y="830585"/>
                </a:lnTo>
                <a:lnTo>
                  <a:pt x="600162" y="813990"/>
                </a:lnTo>
                <a:lnTo>
                  <a:pt x="660264" y="772365"/>
                </a:lnTo>
                <a:lnTo>
                  <a:pt x="699984" y="712644"/>
                </a:lnTo>
                <a:lnTo>
                  <a:pt x="711535" y="675827"/>
                </a:lnTo>
                <a:lnTo>
                  <a:pt x="716478" y="634142"/>
                </a:lnTo>
                <a:lnTo>
                  <a:pt x="714825" y="587574"/>
                </a:lnTo>
                <a:lnTo>
                  <a:pt x="706588" y="536114"/>
                </a:lnTo>
                <a:lnTo>
                  <a:pt x="755643" y="530113"/>
                </a:lnTo>
                <a:lnTo>
                  <a:pt x="804711" y="524112"/>
                </a:lnTo>
                <a:lnTo>
                  <a:pt x="853802" y="518111"/>
                </a:lnTo>
                <a:lnTo>
                  <a:pt x="902930" y="512111"/>
                </a:lnTo>
                <a:lnTo>
                  <a:pt x="909852" y="565187"/>
                </a:lnTo>
                <a:lnTo>
                  <a:pt x="911951" y="615451"/>
                </a:lnTo>
                <a:lnTo>
                  <a:pt x="909232" y="662907"/>
                </a:lnTo>
                <a:lnTo>
                  <a:pt x="901697" y="707559"/>
                </a:lnTo>
                <a:lnTo>
                  <a:pt x="889351" y="749409"/>
                </a:lnTo>
                <a:lnTo>
                  <a:pt x="872196" y="788463"/>
                </a:lnTo>
                <a:lnTo>
                  <a:pt x="845388" y="831668"/>
                </a:lnTo>
                <a:lnTo>
                  <a:pt x="812059" y="871063"/>
                </a:lnTo>
                <a:lnTo>
                  <a:pt x="772206" y="906649"/>
                </a:lnTo>
                <a:lnTo>
                  <a:pt x="725831" y="938424"/>
                </a:lnTo>
                <a:lnTo>
                  <a:pt x="672933" y="966390"/>
                </a:lnTo>
                <a:lnTo>
                  <a:pt x="623364" y="986317"/>
                </a:lnTo>
                <a:lnTo>
                  <a:pt x="574044" y="1000160"/>
                </a:lnTo>
                <a:lnTo>
                  <a:pt x="524972" y="1007914"/>
                </a:lnTo>
                <a:lnTo>
                  <a:pt x="476150" y="1009574"/>
                </a:lnTo>
                <a:lnTo>
                  <a:pt x="427576" y="1005136"/>
                </a:lnTo>
                <a:lnTo>
                  <a:pt x="379252" y="994595"/>
                </a:lnTo>
                <a:lnTo>
                  <a:pt x="331176" y="977947"/>
                </a:lnTo>
                <a:lnTo>
                  <a:pt x="290325" y="958510"/>
                </a:lnTo>
                <a:lnTo>
                  <a:pt x="251689" y="934681"/>
                </a:lnTo>
                <a:lnTo>
                  <a:pt x="215268" y="906462"/>
                </a:lnTo>
                <a:lnTo>
                  <a:pt x="181062" y="873854"/>
                </a:lnTo>
                <a:lnTo>
                  <a:pt x="149069" y="836859"/>
                </a:lnTo>
                <a:lnTo>
                  <a:pt x="119292" y="795477"/>
                </a:lnTo>
                <a:lnTo>
                  <a:pt x="91729" y="749711"/>
                </a:lnTo>
                <a:lnTo>
                  <a:pt x="66381" y="699563"/>
                </a:lnTo>
                <a:lnTo>
                  <a:pt x="43192" y="644907"/>
                </a:lnTo>
                <a:lnTo>
                  <a:pt x="24965" y="591716"/>
                </a:lnTo>
                <a:lnTo>
                  <a:pt x="11693" y="539989"/>
                </a:lnTo>
                <a:lnTo>
                  <a:pt x="3373" y="489727"/>
                </a:lnTo>
                <a:lnTo>
                  <a:pt x="0" y="440929"/>
                </a:lnTo>
                <a:lnTo>
                  <a:pt x="1569" y="393596"/>
                </a:lnTo>
                <a:lnTo>
                  <a:pt x="8076" y="347727"/>
                </a:lnTo>
                <a:lnTo>
                  <a:pt x="19518" y="303323"/>
                </a:lnTo>
                <a:lnTo>
                  <a:pt x="38070" y="255246"/>
                </a:lnTo>
                <a:lnTo>
                  <a:pt x="61829" y="210838"/>
                </a:lnTo>
                <a:lnTo>
                  <a:pt x="90793" y="170095"/>
                </a:lnTo>
                <a:lnTo>
                  <a:pt x="124961" y="133015"/>
                </a:lnTo>
                <a:lnTo>
                  <a:pt x="164329" y="99597"/>
                </a:lnTo>
                <a:lnTo>
                  <a:pt x="208896" y="69837"/>
                </a:lnTo>
                <a:lnTo>
                  <a:pt x="258659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76400" y="2209800"/>
            <a:ext cx="6705600" cy="1066800"/>
          </a:xfrm>
          <a:custGeom>
            <a:avLst/>
            <a:gdLst/>
            <a:ahLst/>
            <a:cxnLst/>
            <a:rect l="l" t="t" r="r" b="b"/>
            <a:pathLst>
              <a:path w="6705600" h="1066800">
                <a:moveTo>
                  <a:pt x="6527800" y="0"/>
                </a:moveTo>
                <a:lnTo>
                  <a:pt x="177800" y="0"/>
                </a:lnTo>
                <a:lnTo>
                  <a:pt x="130542" y="6352"/>
                </a:lnTo>
                <a:lnTo>
                  <a:pt x="88072" y="24280"/>
                </a:lnTo>
                <a:lnTo>
                  <a:pt x="52085" y="52085"/>
                </a:lnTo>
                <a:lnTo>
                  <a:pt x="24280" y="88072"/>
                </a:lnTo>
                <a:lnTo>
                  <a:pt x="6352" y="130542"/>
                </a:lnTo>
                <a:lnTo>
                  <a:pt x="0" y="177800"/>
                </a:lnTo>
                <a:lnTo>
                  <a:pt x="0" y="889000"/>
                </a:lnTo>
                <a:lnTo>
                  <a:pt x="6352" y="936257"/>
                </a:lnTo>
                <a:lnTo>
                  <a:pt x="24280" y="978727"/>
                </a:lnTo>
                <a:lnTo>
                  <a:pt x="52085" y="1014714"/>
                </a:lnTo>
                <a:lnTo>
                  <a:pt x="88072" y="1042519"/>
                </a:lnTo>
                <a:lnTo>
                  <a:pt x="130542" y="1060447"/>
                </a:lnTo>
                <a:lnTo>
                  <a:pt x="177800" y="1066800"/>
                </a:lnTo>
                <a:lnTo>
                  <a:pt x="6527800" y="1066800"/>
                </a:lnTo>
                <a:lnTo>
                  <a:pt x="6575057" y="1060447"/>
                </a:lnTo>
                <a:lnTo>
                  <a:pt x="6617527" y="1042519"/>
                </a:lnTo>
                <a:lnTo>
                  <a:pt x="6653514" y="1014714"/>
                </a:lnTo>
                <a:lnTo>
                  <a:pt x="6681319" y="978727"/>
                </a:lnTo>
                <a:lnTo>
                  <a:pt x="6699247" y="936257"/>
                </a:lnTo>
                <a:lnTo>
                  <a:pt x="6705600" y="889000"/>
                </a:lnTo>
                <a:lnTo>
                  <a:pt x="6705600" y="177800"/>
                </a:lnTo>
                <a:lnTo>
                  <a:pt x="6699247" y="130542"/>
                </a:lnTo>
                <a:lnTo>
                  <a:pt x="6681319" y="88072"/>
                </a:lnTo>
                <a:lnTo>
                  <a:pt x="6653514" y="52085"/>
                </a:lnTo>
                <a:lnTo>
                  <a:pt x="6617527" y="24280"/>
                </a:lnTo>
                <a:lnTo>
                  <a:pt x="6575057" y="6352"/>
                </a:lnTo>
                <a:lnTo>
                  <a:pt x="652780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6400" y="2209800"/>
            <a:ext cx="6705600" cy="1066800"/>
          </a:xfrm>
          <a:custGeom>
            <a:avLst/>
            <a:gdLst/>
            <a:ahLst/>
            <a:cxnLst/>
            <a:rect l="l" t="t" r="r" b="b"/>
            <a:pathLst>
              <a:path w="6705600" h="1066800">
                <a:moveTo>
                  <a:pt x="0" y="177800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6527800" y="0"/>
                </a:lnTo>
                <a:lnTo>
                  <a:pt x="6575057" y="6352"/>
                </a:lnTo>
                <a:lnTo>
                  <a:pt x="6617527" y="24280"/>
                </a:lnTo>
                <a:lnTo>
                  <a:pt x="6653514" y="52085"/>
                </a:lnTo>
                <a:lnTo>
                  <a:pt x="6681319" y="88072"/>
                </a:lnTo>
                <a:lnTo>
                  <a:pt x="6699247" y="130542"/>
                </a:lnTo>
                <a:lnTo>
                  <a:pt x="6705600" y="177800"/>
                </a:lnTo>
                <a:lnTo>
                  <a:pt x="6705600" y="889000"/>
                </a:lnTo>
                <a:lnTo>
                  <a:pt x="6699247" y="936257"/>
                </a:lnTo>
                <a:lnTo>
                  <a:pt x="6681319" y="978727"/>
                </a:lnTo>
                <a:lnTo>
                  <a:pt x="6653514" y="1014714"/>
                </a:lnTo>
                <a:lnTo>
                  <a:pt x="6617527" y="1042519"/>
                </a:lnTo>
                <a:lnTo>
                  <a:pt x="6575057" y="1060447"/>
                </a:lnTo>
                <a:lnTo>
                  <a:pt x="6527800" y="1066800"/>
                </a:lnTo>
                <a:lnTo>
                  <a:pt x="177800" y="1066800"/>
                </a:lnTo>
                <a:lnTo>
                  <a:pt x="130542" y="1060447"/>
                </a:lnTo>
                <a:lnTo>
                  <a:pt x="88072" y="1042519"/>
                </a:lnTo>
                <a:lnTo>
                  <a:pt x="52085" y="1014714"/>
                </a:lnTo>
                <a:lnTo>
                  <a:pt x="24280" y="978727"/>
                </a:lnTo>
                <a:lnTo>
                  <a:pt x="6352" y="936257"/>
                </a:lnTo>
                <a:lnTo>
                  <a:pt x="0" y="889000"/>
                </a:lnTo>
                <a:lnTo>
                  <a:pt x="0" y="1778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76400" y="3581400"/>
            <a:ext cx="6705600" cy="1066800"/>
          </a:xfrm>
          <a:custGeom>
            <a:avLst/>
            <a:gdLst/>
            <a:ahLst/>
            <a:cxnLst/>
            <a:rect l="l" t="t" r="r" b="b"/>
            <a:pathLst>
              <a:path w="6705600" h="1066800">
                <a:moveTo>
                  <a:pt x="6527800" y="0"/>
                </a:moveTo>
                <a:lnTo>
                  <a:pt x="177800" y="0"/>
                </a:lnTo>
                <a:lnTo>
                  <a:pt x="130542" y="6352"/>
                </a:lnTo>
                <a:lnTo>
                  <a:pt x="88072" y="24280"/>
                </a:lnTo>
                <a:lnTo>
                  <a:pt x="52085" y="52085"/>
                </a:lnTo>
                <a:lnTo>
                  <a:pt x="24280" y="88072"/>
                </a:lnTo>
                <a:lnTo>
                  <a:pt x="6352" y="130542"/>
                </a:lnTo>
                <a:lnTo>
                  <a:pt x="0" y="177800"/>
                </a:lnTo>
                <a:lnTo>
                  <a:pt x="0" y="889000"/>
                </a:lnTo>
                <a:lnTo>
                  <a:pt x="6352" y="936257"/>
                </a:lnTo>
                <a:lnTo>
                  <a:pt x="24280" y="978727"/>
                </a:lnTo>
                <a:lnTo>
                  <a:pt x="52085" y="1014714"/>
                </a:lnTo>
                <a:lnTo>
                  <a:pt x="88072" y="1042519"/>
                </a:lnTo>
                <a:lnTo>
                  <a:pt x="130542" y="1060447"/>
                </a:lnTo>
                <a:lnTo>
                  <a:pt x="177800" y="1066800"/>
                </a:lnTo>
                <a:lnTo>
                  <a:pt x="6527800" y="1066800"/>
                </a:lnTo>
                <a:lnTo>
                  <a:pt x="6575057" y="1060447"/>
                </a:lnTo>
                <a:lnTo>
                  <a:pt x="6617527" y="1042519"/>
                </a:lnTo>
                <a:lnTo>
                  <a:pt x="6653514" y="1014714"/>
                </a:lnTo>
                <a:lnTo>
                  <a:pt x="6681319" y="978727"/>
                </a:lnTo>
                <a:lnTo>
                  <a:pt x="6699247" y="936257"/>
                </a:lnTo>
                <a:lnTo>
                  <a:pt x="6705600" y="889000"/>
                </a:lnTo>
                <a:lnTo>
                  <a:pt x="6705600" y="177800"/>
                </a:lnTo>
                <a:lnTo>
                  <a:pt x="6699247" y="130542"/>
                </a:lnTo>
                <a:lnTo>
                  <a:pt x="6681319" y="88072"/>
                </a:lnTo>
                <a:lnTo>
                  <a:pt x="6653514" y="52085"/>
                </a:lnTo>
                <a:lnTo>
                  <a:pt x="6617527" y="24280"/>
                </a:lnTo>
                <a:lnTo>
                  <a:pt x="6575057" y="6352"/>
                </a:lnTo>
                <a:lnTo>
                  <a:pt x="652780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76400" y="3581400"/>
            <a:ext cx="6705600" cy="1066800"/>
          </a:xfrm>
          <a:custGeom>
            <a:avLst/>
            <a:gdLst/>
            <a:ahLst/>
            <a:cxnLst/>
            <a:rect l="l" t="t" r="r" b="b"/>
            <a:pathLst>
              <a:path w="6705600" h="1066800">
                <a:moveTo>
                  <a:pt x="0" y="177800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6527800" y="0"/>
                </a:lnTo>
                <a:lnTo>
                  <a:pt x="6575057" y="6352"/>
                </a:lnTo>
                <a:lnTo>
                  <a:pt x="6617527" y="24280"/>
                </a:lnTo>
                <a:lnTo>
                  <a:pt x="6653514" y="52085"/>
                </a:lnTo>
                <a:lnTo>
                  <a:pt x="6681319" y="88072"/>
                </a:lnTo>
                <a:lnTo>
                  <a:pt x="6699247" y="130542"/>
                </a:lnTo>
                <a:lnTo>
                  <a:pt x="6705600" y="177800"/>
                </a:lnTo>
                <a:lnTo>
                  <a:pt x="6705600" y="889000"/>
                </a:lnTo>
                <a:lnTo>
                  <a:pt x="6699247" y="936257"/>
                </a:lnTo>
                <a:lnTo>
                  <a:pt x="6681319" y="978727"/>
                </a:lnTo>
                <a:lnTo>
                  <a:pt x="6653514" y="1014714"/>
                </a:lnTo>
                <a:lnTo>
                  <a:pt x="6617527" y="1042519"/>
                </a:lnTo>
                <a:lnTo>
                  <a:pt x="6575057" y="1060447"/>
                </a:lnTo>
                <a:lnTo>
                  <a:pt x="6527800" y="1066800"/>
                </a:lnTo>
                <a:lnTo>
                  <a:pt x="177800" y="1066800"/>
                </a:lnTo>
                <a:lnTo>
                  <a:pt x="130542" y="1060447"/>
                </a:lnTo>
                <a:lnTo>
                  <a:pt x="88072" y="1042519"/>
                </a:lnTo>
                <a:lnTo>
                  <a:pt x="52085" y="1014714"/>
                </a:lnTo>
                <a:lnTo>
                  <a:pt x="24280" y="978727"/>
                </a:lnTo>
                <a:lnTo>
                  <a:pt x="6352" y="936257"/>
                </a:lnTo>
                <a:lnTo>
                  <a:pt x="0" y="889000"/>
                </a:lnTo>
                <a:lnTo>
                  <a:pt x="0" y="1778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6400" y="4953000"/>
            <a:ext cx="6705600" cy="1066800"/>
          </a:xfrm>
          <a:custGeom>
            <a:avLst/>
            <a:gdLst/>
            <a:ahLst/>
            <a:cxnLst/>
            <a:rect l="l" t="t" r="r" b="b"/>
            <a:pathLst>
              <a:path w="6705600" h="1066800">
                <a:moveTo>
                  <a:pt x="6527800" y="0"/>
                </a:moveTo>
                <a:lnTo>
                  <a:pt x="177800" y="0"/>
                </a:lnTo>
                <a:lnTo>
                  <a:pt x="130542" y="6352"/>
                </a:lnTo>
                <a:lnTo>
                  <a:pt x="88072" y="24280"/>
                </a:lnTo>
                <a:lnTo>
                  <a:pt x="52085" y="52085"/>
                </a:lnTo>
                <a:lnTo>
                  <a:pt x="24280" y="88072"/>
                </a:lnTo>
                <a:lnTo>
                  <a:pt x="6352" y="130542"/>
                </a:lnTo>
                <a:lnTo>
                  <a:pt x="0" y="177800"/>
                </a:lnTo>
                <a:lnTo>
                  <a:pt x="0" y="889000"/>
                </a:lnTo>
                <a:lnTo>
                  <a:pt x="6352" y="936266"/>
                </a:lnTo>
                <a:lnTo>
                  <a:pt x="24280" y="978739"/>
                </a:lnTo>
                <a:lnTo>
                  <a:pt x="52085" y="1014723"/>
                </a:lnTo>
                <a:lnTo>
                  <a:pt x="88072" y="1042525"/>
                </a:lnTo>
                <a:lnTo>
                  <a:pt x="130542" y="1060448"/>
                </a:lnTo>
                <a:lnTo>
                  <a:pt x="177800" y="1066800"/>
                </a:lnTo>
                <a:lnTo>
                  <a:pt x="6527800" y="1066800"/>
                </a:lnTo>
                <a:lnTo>
                  <a:pt x="6575057" y="1060448"/>
                </a:lnTo>
                <a:lnTo>
                  <a:pt x="6617527" y="1042525"/>
                </a:lnTo>
                <a:lnTo>
                  <a:pt x="6653514" y="1014723"/>
                </a:lnTo>
                <a:lnTo>
                  <a:pt x="6681319" y="978739"/>
                </a:lnTo>
                <a:lnTo>
                  <a:pt x="6699247" y="936266"/>
                </a:lnTo>
                <a:lnTo>
                  <a:pt x="6705600" y="889000"/>
                </a:lnTo>
                <a:lnTo>
                  <a:pt x="6705600" y="177800"/>
                </a:lnTo>
                <a:lnTo>
                  <a:pt x="6699247" y="130542"/>
                </a:lnTo>
                <a:lnTo>
                  <a:pt x="6681319" y="88072"/>
                </a:lnTo>
                <a:lnTo>
                  <a:pt x="6653514" y="52085"/>
                </a:lnTo>
                <a:lnTo>
                  <a:pt x="6617527" y="24280"/>
                </a:lnTo>
                <a:lnTo>
                  <a:pt x="6575057" y="6352"/>
                </a:lnTo>
                <a:lnTo>
                  <a:pt x="652780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6400" y="4953000"/>
            <a:ext cx="6705600" cy="1066800"/>
          </a:xfrm>
          <a:custGeom>
            <a:avLst/>
            <a:gdLst/>
            <a:ahLst/>
            <a:cxnLst/>
            <a:rect l="l" t="t" r="r" b="b"/>
            <a:pathLst>
              <a:path w="6705600" h="1066800">
                <a:moveTo>
                  <a:pt x="0" y="177800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6527800" y="0"/>
                </a:lnTo>
                <a:lnTo>
                  <a:pt x="6575057" y="6352"/>
                </a:lnTo>
                <a:lnTo>
                  <a:pt x="6617527" y="24280"/>
                </a:lnTo>
                <a:lnTo>
                  <a:pt x="6653514" y="52085"/>
                </a:lnTo>
                <a:lnTo>
                  <a:pt x="6681319" y="88072"/>
                </a:lnTo>
                <a:lnTo>
                  <a:pt x="6699247" y="130542"/>
                </a:lnTo>
                <a:lnTo>
                  <a:pt x="6705600" y="177800"/>
                </a:lnTo>
                <a:lnTo>
                  <a:pt x="6705600" y="889000"/>
                </a:lnTo>
                <a:lnTo>
                  <a:pt x="6699247" y="936266"/>
                </a:lnTo>
                <a:lnTo>
                  <a:pt x="6681319" y="978739"/>
                </a:lnTo>
                <a:lnTo>
                  <a:pt x="6653514" y="1014723"/>
                </a:lnTo>
                <a:lnTo>
                  <a:pt x="6617527" y="1042525"/>
                </a:lnTo>
                <a:lnTo>
                  <a:pt x="6575057" y="1060448"/>
                </a:lnTo>
                <a:lnTo>
                  <a:pt x="6527800" y="1066800"/>
                </a:lnTo>
                <a:lnTo>
                  <a:pt x="177800" y="1066800"/>
                </a:lnTo>
                <a:lnTo>
                  <a:pt x="130542" y="1060448"/>
                </a:lnTo>
                <a:lnTo>
                  <a:pt x="88072" y="1042525"/>
                </a:lnTo>
                <a:lnTo>
                  <a:pt x="52085" y="1014723"/>
                </a:lnTo>
                <a:lnTo>
                  <a:pt x="24280" y="978739"/>
                </a:lnTo>
                <a:lnTo>
                  <a:pt x="6352" y="936266"/>
                </a:lnTo>
                <a:lnTo>
                  <a:pt x="0" y="889000"/>
                </a:lnTo>
                <a:lnTo>
                  <a:pt x="0" y="1778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5400" y="1676400"/>
            <a:ext cx="0" cy="3886200"/>
          </a:xfrm>
          <a:custGeom>
            <a:avLst/>
            <a:gdLst/>
            <a:ahLst/>
            <a:cxnLst/>
            <a:rect l="l" t="t" r="r" b="b"/>
            <a:pathLst>
              <a:path h="3886200">
                <a:moveTo>
                  <a:pt x="0" y="0"/>
                </a:moveTo>
                <a:lnTo>
                  <a:pt x="0" y="388620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95400" y="27432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95400" y="41148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95400" y="55626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8200" y="609600"/>
            <a:ext cx="7543800" cy="1219200"/>
          </a:xfrm>
          <a:custGeom>
            <a:avLst/>
            <a:gdLst/>
            <a:ahLst/>
            <a:cxnLst/>
            <a:rect l="l" t="t" r="r" b="b"/>
            <a:pathLst>
              <a:path w="7543800" h="1219200">
                <a:moveTo>
                  <a:pt x="7340600" y="0"/>
                </a:moveTo>
                <a:lnTo>
                  <a:pt x="203200" y="0"/>
                </a:lnTo>
                <a:lnTo>
                  <a:pt x="156610" y="5364"/>
                </a:lnTo>
                <a:lnTo>
                  <a:pt x="113840" y="20645"/>
                </a:lnTo>
                <a:lnTo>
                  <a:pt x="76111" y="44626"/>
                </a:lnTo>
                <a:lnTo>
                  <a:pt x="44642" y="76090"/>
                </a:lnTo>
                <a:lnTo>
                  <a:pt x="20654" y="113818"/>
                </a:lnTo>
                <a:lnTo>
                  <a:pt x="5367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7" y="1062605"/>
                </a:lnTo>
                <a:lnTo>
                  <a:pt x="20654" y="1105381"/>
                </a:lnTo>
                <a:lnTo>
                  <a:pt x="44642" y="1143109"/>
                </a:lnTo>
                <a:lnTo>
                  <a:pt x="76111" y="1174573"/>
                </a:lnTo>
                <a:lnTo>
                  <a:pt x="113840" y="1198554"/>
                </a:lnTo>
                <a:lnTo>
                  <a:pt x="156610" y="1213835"/>
                </a:lnTo>
                <a:lnTo>
                  <a:pt x="203200" y="1219200"/>
                </a:lnTo>
                <a:lnTo>
                  <a:pt x="7340600" y="1219200"/>
                </a:lnTo>
                <a:lnTo>
                  <a:pt x="7387205" y="1213835"/>
                </a:lnTo>
                <a:lnTo>
                  <a:pt x="7429981" y="1198554"/>
                </a:lnTo>
                <a:lnTo>
                  <a:pt x="7467709" y="1174573"/>
                </a:lnTo>
                <a:lnTo>
                  <a:pt x="7499173" y="1143109"/>
                </a:lnTo>
                <a:lnTo>
                  <a:pt x="7523154" y="1105381"/>
                </a:lnTo>
                <a:lnTo>
                  <a:pt x="7538435" y="1062605"/>
                </a:lnTo>
                <a:lnTo>
                  <a:pt x="7543800" y="1016000"/>
                </a:lnTo>
                <a:lnTo>
                  <a:pt x="7543800" y="203200"/>
                </a:lnTo>
                <a:lnTo>
                  <a:pt x="7538435" y="156594"/>
                </a:lnTo>
                <a:lnTo>
                  <a:pt x="7523154" y="113818"/>
                </a:lnTo>
                <a:lnTo>
                  <a:pt x="7499173" y="76090"/>
                </a:lnTo>
                <a:lnTo>
                  <a:pt x="7467709" y="44626"/>
                </a:lnTo>
                <a:lnTo>
                  <a:pt x="7429981" y="20645"/>
                </a:lnTo>
                <a:lnTo>
                  <a:pt x="7387205" y="5364"/>
                </a:lnTo>
                <a:lnTo>
                  <a:pt x="734060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8200" y="609600"/>
            <a:ext cx="7543800" cy="1219200"/>
          </a:xfrm>
          <a:custGeom>
            <a:avLst/>
            <a:gdLst/>
            <a:ahLst/>
            <a:cxnLst/>
            <a:rect l="l" t="t" r="r" b="b"/>
            <a:pathLst>
              <a:path w="7543800" h="1219200">
                <a:moveTo>
                  <a:pt x="0" y="203200"/>
                </a:moveTo>
                <a:lnTo>
                  <a:pt x="5367" y="156594"/>
                </a:lnTo>
                <a:lnTo>
                  <a:pt x="20654" y="113818"/>
                </a:lnTo>
                <a:lnTo>
                  <a:pt x="44642" y="76090"/>
                </a:lnTo>
                <a:lnTo>
                  <a:pt x="76111" y="44626"/>
                </a:lnTo>
                <a:lnTo>
                  <a:pt x="113840" y="20645"/>
                </a:lnTo>
                <a:lnTo>
                  <a:pt x="156610" y="5364"/>
                </a:lnTo>
                <a:lnTo>
                  <a:pt x="203200" y="0"/>
                </a:lnTo>
                <a:lnTo>
                  <a:pt x="7340600" y="0"/>
                </a:lnTo>
                <a:lnTo>
                  <a:pt x="7387205" y="5364"/>
                </a:lnTo>
                <a:lnTo>
                  <a:pt x="7429981" y="20645"/>
                </a:lnTo>
                <a:lnTo>
                  <a:pt x="7467709" y="44626"/>
                </a:lnTo>
                <a:lnTo>
                  <a:pt x="7499173" y="76090"/>
                </a:lnTo>
                <a:lnTo>
                  <a:pt x="7523154" y="113818"/>
                </a:lnTo>
                <a:lnTo>
                  <a:pt x="7538435" y="156594"/>
                </a:lnTo>
                <a:lnTo>
                  <a:pt x="7543800" y="203200"/>
                </a:lnTo>
                <a:lnTo>
                  <a:pt x="7543800" y="1016000"/>
                </a:lnTo>
                <a:lnTo>
                  <a:pt x="7538435" y="1062605"/>
                </a:lnTo>
                <a:lnTo>
                  <a:pt x="7523154" y="1105381"/>
                </a:lnTo>
                <a:lnTo>
                  <a:pt x="7499173" y="1143109"/>
                </a:lnTo>
                <a:lnTo>
                  <a:pt x="7467709" y="1174573"/>
                </a:lnTo>
                <a:lnTo>
                  <a:pt x="7429981" y="1198554"/>
                </a:lnTo>
                <a:lnTo>
                  <a:pt x="7387205" y="1213835"/>
                </a:lnTo>
                <a:lnTo>
                  <a:pt x="7340600" y="1219200"/>
                </a:lnTo>
                <a:lnTo>
                  <a:pt x="203200" y="1219200"/>
                </a:lnTo>
                <a:lnTo>
                  <a:pt x="156610" y="1213835"/>
                </a:lnTo>
                <a:lnTo>
                  <a:pt x="113840" y="1198554"/>
                </a:lnTo>
                <a:lnTo>
                  <a:pt x="76111" y="1174573"/>
                </a:lnTo>
                <a:lnTo>
                  <a:pt x="44642" y="1143109"/>
                </a:lnTo>
                <a:lnTo>
                  <a:pt x="20654" y="1105381"/>
                </a:lnTo>
                <a:lnTo>
                  <a:pt x="5367" y="1062605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431163" y="696290"/>
            <a:ext cx="6680834" cy="526605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367665" indent="31750">
              <a:lnSpc>
                <a:spcPts val="3710"/>
              </a:lnSpc>
              <a:spcBef>
                <a:spcPts val="33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linkage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between carbohydrate  portion and protein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occurs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through: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00">
              <a:latin typeface="Times New Roman"/>
              <a:cs typeface="Times New Roman"/>
            </a:endParaRPr>
          </a:p>
          <a:p>
            <a:pPr marL="1756410" marR="624205" indent="-534035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Hydroxyl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group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serine</a:t>
            </a:r>
            <a:r>
              <a:rPr sz="32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O-linked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glycoproteins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Times New Roman"/>
              <a:cs typeface="Times New Roman"/>
            </a:endParaRPr>
          </a:p>
          <a:p>
            <a:pPr marL="948055" marR="423545" algn="ctr">
              <a:lnSpc>
                <a:spcPts val="3710"/>
              </a:lnSpc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Amide group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asparagine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N-linked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glycoproteins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527685" marR="5080" algn="ctr">
              <a:lnSpc>
                <a:spcPts val="3710"/>
              </a:lnSpc>
              <a:spcBef>
                <a:spcPts val="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Phosphatidyl inositol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GPI-linked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glycoproteins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1959" y="129539"/>
            <a:ext cx="8292083" cy="1008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36635" y="129539"/>
            <a:ext cx="725424" cy="1008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64652" y="152400"/>
            <a:ext cx="711707" cy="10088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11809" y="249428"/>
            <a:ext cx="7720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1F1F1"/>
                </a:solidFill>
                <a:latin typeface="Arial"/>
                <a:cs typeface="Arial"/>
              </a:rPr>
              <a:t>Addition of other prosthetic</a:t>
            </a:r>
            <a:r>
              <a:rPr sz="3600" b="1" spc="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F1F1F1"/>
                </a:solidFill>
                <a:latin typeface="Arial"/>
                <a:cs typeface="Arial"/>
              </a:rPr>
              <a:t>groups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0711" y="1246886"/>
            <a:ext cx="6402070" cy="1229995"/>
          </a:xfrm>
          <a:custGeom>
            <a:avLst/>
            <a:gdLst/>
            <a:ahLst/>
            <a:cxnLst/>
            <a:rect l="l" t="t" r="r" b="b"/>
            <a:pathLst>
              <a:path w="6402070" h="1229995">
                <a:moveTo>
                  <a:pt x="6278753" y="0"/>
                </a:moveTo>
                <a:lnTo>
                  <a:pt x="122935" y="0"/>
                </a:lnTo>
                <a:lnTo>
                  <a:pt x="75062" y="9671"/>
                </a:lnTo>
                <a:lnTo>
                  <a:pt x="35988" y="36036"/>
                </a:lnTo>
                <a:lnTo>
                  <a:pt x="9653" y="75116"/>
                </a:lnTo>
                <a:lnTo>
                  <a:pt x="0" y="122936"/>
                </a:lnTo>
                <a:lnTo>
                  <a:pt x="0" y="1106677"/>
                </a:lnTo>
                <a:lnTo>
                  <a:pt x="9653" y="1154551"/>
                </a:lnTo>
                <a:lnTo>
                  <a:pt x="35988" y="1193625"/>
                </a:lnTo>
                <a:lnTo>
                  <a:pt x="75062" y="1219960"/>
                </a:lnTo>
                <a:lnTo>
                  <a:pt x="122935" y="1229614"/>
                </a:lnTo>
                <a:lnTo>
                  <a:pt x="6278753" y="1229614"/>
                </a:lnTo>
                <a:lnTo>
                  <a:pt x="6326626" y="1219960"/>
                </a:lnTo>
                <a:lnTo>
                  <a:pt x="6365700" y="1193625"/>
                </a:lnTo>
                <a:lnTo>
                  <a:pt x="6392035" y="1154551"/>
                </a:lnTo>
                <a:lnTo>
                  <a:pt x="6401689" y="1106677"/>
                </a:lnTo>
                <a:lnTo>
                  <a:pt x="6401689" y="122936"/>
                </a:lnTo>
                <a:lnTo>
                  <a:pt x="6392035" y="75116"/>
                </a:lnTo>
                <a:lnTo>
                  <a:pt x="6365700" y="36036"/>
                </a:lnTo>
                <a:lnTo>
                  <a:pt x="6326626" y="9671"/>
                </a:lnTo>
                <a:lnTo>
                  <a:pt x="6278753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70711" y="1246886"/>
            <a:ext cx="6402070" cy="1229995"/>
          </a:xfrm>
          <a:custGeom>
            <a:avLst/>
            <a:gdLst/>
            <a:ahLst/>
            <a:cxnLst/>
            <a:rect l="l" t="t" r="r" b="b"/>
            <a:pathLst>
              <a:path w="6402070" h="1229995">
                <a:moveTo>
                  <a:pt x="0" y="122936"/>
                </a:moveTo>
                <a:lnTo>
                  <a:pt x="9653" y="75116"/>
                </a:lnTo>
                <a:lnTo>
                  <a:pt x="35988" y="36036"/>
                </a:lnTo>
                <a:lnTo>
                  <a:pt x="75062" y="9671"/>
                </a:lnTo>
                <a:lnTo>
                  <a:pt x="122935" y="0"/>
                </a:lnTo>
                <a:lnTo>
                  <a:pt x="6278753" y="0"/>
                </a:lnTo>
                <a:lnTo>
                  <a:pt x="6326626" y="9671"/>
                </a:lnTo>
                <a:lnTo>
                  <a:pt x="6365700" y="36036"/>
                </a:lnTo>
                <a:lnTo>
                  <a:pt x="6392035" y="75116"/>
                </a:lnTo>
                <a:lnTo>
                  <a:pt x="6401689" y="122936"/>
                </a:lnTo>
                <a:lnTo>
                  <a:pt x="6401689" y="1106677"/>
                </a:lnTo>
                <a:lnTo>
                  <a:pt x="6392035" y="1154551"/>
                </a:lnTo>
                <a:lnTo>
                  <a:pt x="6365700" y="1193625"/>
                </a:lnTo>
                <a:lnTo>
                  <a:pt x="6326626" y="1219960"/>
                </a:lnTo>
                <a:lnTo>
                  <a:pt x="6278753" y="1229614"/>
                </a:lnTo>
                <a:lnTo>
                  <a:pt x="122935" y="1229614"/>
                </a:lnTo>
                <a:lnTo>
                  <a:pt x="75062" y="1219960"/>
                </a:lnTo>
                <a:lnTo>
                  <a:pt x="35988" y="1193625"/>
                </a:lnTo>
                <a:lnTo>
                  <a:pt x="9653" y="1154551"/>
                </a:lnTo>
                <a:lnTo>
                  <a:pt x="0" y="1106677"/>
                </a:lnTo>
                <a:lnTo>
                  <a:pt x="0" y="12293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10917" y="2476500"/>
            <a:ext cx="521334" cy="480059"/>
          </a:xfrm>
          <a:custGeom>
            <a:avLst/>
            <a:gdLst/>
            <a:ahLst/>
            <a:cxnLst/>
            <a:rect l="l" t="t" r="r" b="b"/>
            <a:pathLst>
              <a:path w="521335" h="480060">
                <a:moveTo>
                  <a:pt x="0" y="0"/>
                </a:moveTo>
                <a:lnTo>
                  <a:pt x="0" y="479805"/>
                </a:lnTo>
                <a:lnTo>
                  <a:pt x="521081" y="479805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31998" y="2636392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4345558" y="0"/>
                </a:moveTo>
                <a:lnTo>
                  <a:pt x="64007" y="0"/>
                </a:lnTo>
                <a:lnTo>
                  <a:pt x="39112" y="5036"/>
                </a:lnTo>
                <a:lnTo>
                  <a:pt x="18764" y="18764"/>
                </a:lnTo>
                <a:lnTo>
                  <a:pt x="5036" y="39112"/>
                </a:lnTo>
                <a:lnTo>
                  <a:pt x="0" y="64008"/>
                </a:lnTo>
                <a:lnTo>
                  <a:pt x="0" y="575818"/>
                </a:lnTo>
                <a:lnTo>
                  <a:pt x="5036" y="600694"/>
                </a:lnTo>
                <a:lnTo>
                  <a:pt x="18764" y="620998"/>
                </a:lnTo>
                <a:lnTo>
                  <a:pt x="39112" y="634682"/>
                </a:lnTo>
                <a:lnTo>
                  <a:pt x="64007" y="639699"/>
                </a:lnTo>
                <a:lnTo>
                  <a:pt x="4345558" y="639699"/>
                </a:lnTo>
                <a:lnTo>
                  <a:pt x="4370435" y="634682"/>
                </a:lnTo>
                <a:lnTo>
                  <a:pt x="4390739" y="620998"/>
                </a:lnTo>
                <a:lnTo>
                  <a:pt x="4404423" y="600694"/>
                </a:lnTo>
                <a:lnTo>
                  <a:pt x="4409440" y="575818"/>
                </a:lnTo>
                <a:lnTo>
                  <a:pt x="4409440" y="64008"/>
                </a:lnTo>
                <a:lnTo>
                  <a:pt x="4404423" y="39112"/>
                </a:lnTo>
                <a:lnTo>
                  <a:pt x="4390739" y="18764"/>
                </a:lnTo>
                <a:lnTo>
                  <a:pt x="4370435" y="5036"/>
                </a:lnTo>
                <a:lnTo>
                  <a:pt x="4345558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1998" y="2636392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0" y="64008"/>
                </a:moveTo>
                <a:lnTo>
                  <a:pt x="5036" y="39112"/>
                </a:lnTo>
                <a:lnTo>
                  <a:pt x="18764" y="18764"/>
                </a:lnTo>
                <a:lnTo>
                  <a:pt x="39112" y="5036"/>
                </a:lnTo>
                <a:lnTo>
                  <a:pt x="64007" y="0"/>
                </a:lnTo>
                <a:lnTo>
                  <a:pt x="4345558" y="0"/>
                </a:lnTo>
                <a:lnTo>
                  <a:pt x="4370435" y="5036"/>
                </a:lnTo>
                <a:lnTo>
                  <a:pt x="4390739" y="18764"/>
                </a:lnTo>
                <a:lnTo>
                  <a:pt x="4404423" y="39112"/>
                </a:lnTo>
                <a:lnTo>
                  <a:pt x="4409440" y="64008"/>
                </a:lnTo>
                <a:lnTo>
                  <a:pt x="4409440" y="575818"/>
                </a:lnTo>
                <a:lnTo>
                  <a:pt x="4404423" y="600694"/>
                </a:lnTo>
                <a:lnTo>
                  <a:pt x="4390739" y="620998"/>
                </a:lnTo>
                <a:lnTo>
                  <a:pt x="4370435" y="634682"/>
                </a:lnTo>
                <a:lnTo>
                  <a:pt x="4345558" y="639699"/>
                </a:lnTo>
                <a:lnTo>
                  <a:pt x="64007" y="639699"/>
                </a:lnTo>
                <a:lnTo>
                  <a:pt x="39112" y="634682"/>
                </a:lnTo>
                <a:lnTo>
                  <a:pt x="18764" y="620998"/>
                </a:lnTo>
                <a:lnTo>
                  <a:pt x="5036" y="600694"/>
                </a:lnTo>
                <a:lnTo>
                  <a:pt x="0" y="575818"/>
                </a:lnTo>
                <a:lnTo>
                  <a:pt x="0" y="6400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10917" y="2476500"/>
            <a:ext cx="521334" cy="1279525"/>
          </a:xfrm>
          <a:custGeom>
            <a:avLst/>
            <a:gdLst/>
            <a:ahLst/>
            <a:cxnLst/>
            <a:rect l="l" t="t" r="r" b="b"/>
            <a:pathLst>
              <a:path w="521335" h="1279525">
                <a:moveTo>
                  <a:pt x="0" y="0"/>
                </a:moveTo>
                <a:lnTo>
                  <a:pt x="0" y="1279398"/>
                </a:lnTo>
                <a:lnTo>
                  <a:pt x="521081" y="1279398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31998" y="3436111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4345558" y="0"/>
                </a:moveTo>
                <a:lnTo>
                  <a:pt x="64007" y="0"/>
                </a:lnTo>
                <a:lnTo>
                  <a:pt x="39112" y="5016"/>
                </a:lnTo>
                <a:lnTo>
                  <a:pt x="18764" y="18700"/>
                </a:lnTo>
                <a:lnTo>
                  <a:pt x="5036" y="39004"/>
                </a:lnTo>
                <a:lnTo>
                  <a:pt x="0" y="63880"/>
                </a:lnTo>
                <a:lnTo>
                  <a:pt x="0" y="575690"/>
                </a:lnTo>
                <a:lnTo>
                  <a:pt x="5036" y="600586"/>
                </a:lnTo>
                <a:lnTo>
                  <a:pt x="18764" y="620934"/>
                </a:lnTo>
                <a:lnTo>
                  <a:pt x="39112" y="634662"/>
                </a:lnTo>
                <a:lnTo>
                  <a:pt x="64007" y="639699"/>
                </a:lnTo>
                <a:lnTo>
                  <a:pt x="4345558" y="639699"/>
                </a:lnTo>
                <a:lnTo>
                  <a:pt x="4370435" y="634662"/>
                </a:lnTo>
                <a:lnTo>
                  <a:pt x="4390739" y="620934"/>
                </a:lnTo>
                <a:lnTo>
                  <a:pt x="4404423" y="600586"/>
                </a:lnTo>
                <a:lnTo>
                  <a:pt x="4409440" y="575690"/>
                </a:lnTo>
                <a:lnTo>
                  <a:pt x="4409440" y="63880"/>
                </a:lnTo>
                <a:lnTo>
                  <a:pt x="4404423" y="39004"/>
                </a:lnTo>
                <a:lnTo>
                  <a:pt x="4390739" y="18700"/>
                </a:lnTo>
                <a:lnTo>
                  <a:pt x="4370435" y="5016"/>
                </a:lnTo>
                <a:lnTo>
                  <a:pt x="4345558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1998" y="3436111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0" y="63880"/>
                </a:moveTo>
                <a:lnTo>
                  <a:pt x="5036" y="39004"/>
                </a:lnTo>
                <a:lnTo>
                  <a:pt x="18764" y="18700"/>
                </a:lnTo>
                <a:lnTo>
                  <a:pt x="39112" y="5016"/>
                </a:lnTo>
                <a:lnTo>
                  <a:pt x="64007" y="0"/>
                </a:lnTo>
                <a:lnTo>
                  <a:pt x="4345558" y="0"/>
                </a:lnTo>
                <a:lnTo>
                  <a:pt x="4370435" y="5016"/>
                </a:lnTo>
                <a:lnTo>
                  <a:pt x="4390739" y="18700"/>
                </a:lnTo>
                <a:lnTo>
                  <a:pt x="4404423" y="39004"/>
                </a:lnTo>
                <a:lnTo>
                  <a:pt x="4409440" y="63880"/>
                </a:lnTo>
                <a:lnTo>
                  <a:pt x="4409440" y="575690"/>
                </a:lnTo>
                <a:lnTo>
                  <a:pt x="4404423" y="600586"/>
                </a:lnTo>
                <a:lnTo>
                  <a:pt x="4390739" y="620934"/>
                </a:lnTo>
                <a:lnTo>
                  <a:pt x="4370435" y="634662"/>
                </a:lnTo>
                <a:lnTo>
                  <a:pt x="4345558" y="639699"/>
                </a:lnTo>
                <a:lnTo>
                  <a:pt x="64007" y="639699"/>
                </a:lnTo>
                <a:lnTo>
                  <a:pt x="39112" y="634662"/>
                </a:lnTo>
                <a:lnTo>
                  <a:pt x="18764" y="620934"/>
                </a:lnTo>
                <a:lnTo>
                  <a:pt x="5036" y="600586"/>
                </a:lnTo>
                <a:lnTo>
                  <a:pt x="0" y="575690"/>
                </a:lnTo>
                <a:lnTo>
                  <a:pt x="0" y="6388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10917" y="2476500"/>
            <a:ext cx="521334" cy="2079625"/>
          </a:xfrm>
          <a:custGeom>
            <a:avLst/>
            <a:gdLst/>
            <a:ahLst/>
            <a:cxnLst/>
            <a:rect l="l" t="t" r="r" b="b"/>
            <a:pathLst>
              <a:path w="521335" h="2079625">
                <a:moveTo>
                  <a:pt x="0" y="0"/>
                </a:moveTo>
                <a:lnTo>
                  <a:pt x="0" y="2079117"/>
                </a:lnTo>
                <a:lnTo>
                  <a:pt x="521081" y="2079117"/>
                </a:lnTo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31998" y="4235703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4345558" y="0"/>
                </a:moveTo>
                <a:lnTo>
                  <a:pt x="64007" y="0"/>
                </a:lnTo>
                <a:lnTo>
                  <a:pt x="39112" y="5018"/>
                </a:lnTo>
                <a:lnTo>
                  <a:pt x="18764" y="18716"/>
                </a:lnTo>
                <a:lnTo>
                  <a:pt x="5036" y="39058"/>
                </a:lnTo>
                <a:lnTo>
                  <a:pt x="0" y="64008"/>
                </a:lnTo>
                <a:lnTo>
                  <a:pt x="0" y="575691"/>
                </a:lnTo>
                <a:lnTo>
                  <a:pt x="5036" y="600640"/>
                </a:lnTo>
                <a:lnTo>
                  <a:pt x="18764" y="620982"/>
                </a:lnTo>
                <a:lnTo>
                  <a:pt x="39112" y="634680"/>
                </a:lnTo>
                <a:lnTo>
                  <a:pt x="64007" y="639699"/>
                </a:lnTo>
                <a:lnTo>
                  <a:pt x="4345558" y="639699"/>
                </a:lnTo>
                <a:lnTo>
                  <a:pt x="4370435" y="634680"/>
                </a:lnTo>
                <a:lnTo>
                  <a:pt x="4390739" y="620982"/>
                </a:lnTo>
                <a:lnTo>
                  <a:pt x="4404423" y="600640"/>
                </a:lnTo>
                <a:lnTo>
                  <a:pt x="4409440" y="575691"/>
                </a:lnTo>
                <a:lnTo>
                  <a:pt x="4409440" y="64008"/>
                </a:lnTo>
                <a:lnTo>
                  <a:pt x="4404423" y="39058"/>
                </a:lnTo>
                <a:lnTo>
                  <a:pt x="4390739" y="18716"/>
                </a:lnTo>
                <a:lnTo>
                  <a:pt x="4370435" y="5018"/>
                </a:lnTo>
                <a:lnTo>
                  <a:pt x="4345558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31998" y="4235703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0" y="64008"/>
                </a:moveTo>
                <a:lnTo>
                  <a:pt x="5036" y="39058"/>
                </a:lnTo>
                <a:lnTo>
                  <a:pt x="18764" y="18716"/>
                </a:lnTo>
                <a:lnTo>
                  <a:pt x="39112" y="5018"/>
                </a:lnTo>
                <a:lnTo>
                  <a:pt x="64007" y="0"/>
                </a:lnTo>
                <a:lnTo>
                  <a:pt x="4345558" y="0"/>
                </a:lnTo>
                <a:lnTo>
                  <a:pt x="4370435" y="5018"/>
                </a:lnTo>
                <a:lnTo>
                  <a:pt x="4390739" y="18716"/>
                </a:lnTo>
                <a:lnTo>
                  <a:pt x="4404423" y="39058"/>
                </a:lnTo>
                <a:lnTo>
                  <a:pt x="4409440" y="64008"/>
                </a:lnTo>
                <a:lnTo>
                  <a:pt x="4409440" y="575691"/>
                </a:lnTo>
                <a:lnTo>
                  <a:pt x="4404423" y="600640"/>
                </a:lnTo>
                <a:lnTo>
                  <a:pt x="4390739" y="620982"/>
                </a:lnTo>
                <a:lnTo>
                  <a:pt x="4370435" y="634680"/>
                </a:lnTo>
                <a:lnTo>
                  <a:pt x="4345558" y="639699"/>
                </a:lnTo>
                <a:lnTo>
                  <a:pt x="64007" y="639699"/>
                </a:lnTo>
                <a:lnTo>
                  <a:pt x="39112" y="634680"/>
                </a:lnTo>
                <a:lnTo>
                  <a:pt x="18764" y="620982"/>
                </a:lnTo>
                <a:lnTo>
                  <a:pt x="5036" y="600640"/>
                </a:lnTo>
                <a:lnTo>
                  <a:pt x="0" y="575691"/>
                </a:lnTo>
                <a:lnTo>
                  <a:pt x="0" y="6400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10917" y="2476500"/>
            <a:ext cx="521334" cy="2879090"/>
          </a:xfrm>
          <a:custGeom>
            <a:avLst/>
            <a:gdLst/>
            <a:ahLst/>
            <a:cxnLst/>
            <a:rect l="l" t="t" r="r" b="b"/>
            <a:pathLst>
              <a:path w="521335" h="2879090">
                <a:moveTo>
                  <a:pt x="0" y="0"/>
                </a:moveTo>
                <a:lnTo>
                  <a:pt x="0" y="2878709"/>
                </a:lnTo>
                <a:lnTo>
                  <a:pt x="521081" y="2878709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31998" y="5035296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4345558" y="0"/>
                </a:moveTo>
                <a:lnTo>
                  <a:pt x="64007" y="0"/>
                </a:lnTo>
                <a:lnTo>
                  <a:pt x="39112" y="5036"/>
                </a:lnTo>
                <a:lnTo>
                  <a:pt x="18764" y="18764"/>
                </a:lnTo>
                <a:lnTo>
                  <a:pt x="5036" y="39112"/>
                </a:lnTo>
                <a:lnTo>
                  <a:pt x="0" y="64007"/>
                </a:lnTo>
                <a:lnTo>
                  <a:pt x="0" y="575779"/>
                </a:lnTo>
                <a:lnTo>
                  <a:pt x="5036" y="600680"/>
                </a:lnTo>
                <a:lnTo>
                  <a:pt x="18764" y="621014"/>
                </a:lnTo>
                <a:lnTo>
                  <a:pt x="39112" y="634722"/>
                </a:lnTo>
                <a:lnTo>
                  <a:pt x="64007" y="639749"/>
                </a:lnTo>
                <a:lnTo>
                  <a:pt x="4345558" y="639749"/>
                </a:lnTo>
                <a:lnTo>
                  <a:pt x="4370435" y="634722"/>
                </a:lnTo>
                <a:lnTo>
                  <a:pt x="4390739" y="621014"/>
                </a:lnTo>
                <a:lnTo>
                  <a:pt x="4404423" y="600680"/>
                </a:lnTo>
                <a:lnTo>
                  <a:pt x="4409440" y="575779"/>
                </a:lnTo>
                <a:lnTo>
                  <a:pt x="4409440" y="64007"/>
                </a:lnTo>
                <a:lnTo>
                  <a:pt x="4404423" y="39112"/>
                </a:lnTo>
                <a:lnTo>
                  <a:pt x="4390739" y="18764"/>
                </a:lnTo>
                <a:lnTo>
                  <a:pt x="4370435" y="5036"/>
                </a:lnTo>
                <a:lnTo>
                  <a:pt x="4345558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31998" y="5035296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0" y="64007"/>
                </a:moveTo>
                <a:lnTo>
                  <a:pt x="5036" y="39112"/>
                </a:lnTo>
                <a:lnTo>
                  <a:pt x="18764" y="18764"/>
                </a:lnTo>
                <a:lnTo>
                  <a:pt x="39112" y="5036"/>
                </a:lnTo>
                <a:lnTo>
                  <a:pt x="64007" y="0"/>
                </a:lnTo>
                <a:lnTo>
                  <a:pt x="4345558" y="0"/>
                </a:lnTo>
                <a:lnTo>
                  <a:pt x="4370435" y="5036"/>
                </a:lnTo>
                <a:lnTo>
                  <a:pt x="4390739" y="18764"/>
                </a:lnTo>
                <a:lnTo>
                  <a:pt x="4404423" y="39112"/>
                </a:lnTo>
                <a:lnTo>
                  <a:pt x="4409440" y="64007"/>
                </a:lnTo>
                <a:lnTo>
                  <a:pt x="4409440" y="575779"/>
                </a:lnTo>
                <a:lnTo>
                  <a:pt x="4404423" y="600680"/>
                </a:lnTo>
                <a:lnTo>
                  <a:pt x="4390739" y="621014"/>
                </a:lnTo>
                <a:lnTo>
                  <a:pt x="4370435" y="634722"/>
                </a:lnTo>
                <a:lnTo>
                  <a:pt x="4345558" y="639749"/>
                </a:lnTo>
                <a:lnTo>
                  <a:pt x="64007" y="639749"/>
                </a:lnTo>
                <a:lnTo>
                  <a:pt x="39112" y="634722"/>
                </a:lnTo>
                <a:lnTo>
                  <a:pt x="18764" y="621014"/>
                </a:lnTo>
                <a:lnTo>
                  <a:pt x="5036" y="600680"/>
                </a:lnTo>
                <a:lnTo>
                  <a:pt x="0" y="575779"/>
                </a:lnTo>
                <a:lnTo>
                  <a:pt x="0" y="640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10917" y="2476500"/>
            <a:ext cx="521334" cy="3678554"/>
          </a:xfrm>
          <a:custGeom>
            <a:avLst/>
            <a:gdLst/>
            <a:ahLst/>
            <a:cxnLst/>
            <a:rect l="l" t="t" r="r" b="b"/>
            <a:pathLst>
              <a:path w="521335" h="3678554">
                <a:moveTo>
                  <a:pt x="0" y="0"/>
                </a:moveTo>
                <a:lnTo>
                  <a:pt x="0" y="3678326"/>
                </a:lnTo>
                <a:lnTo>
                  <a:pt x="521081" y="3678326"/>
                </a:lnTo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31998" y="5834976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4345558" y="0"/>
                </a:moveTo>
                <a:lnTo>
                  <a:pt x="64007" y="0"/>
                </a:lnTo>
                <a:lnTo>
                  <a:pt x="39112" y="5026"/>
                </a:lnTo>
                <a:lnTo>
                  <a:pt x="18764" y="18735"/>
                </a:lnTo>
                <a:lnTo>
                  <a:pt x="5036" y="39069"/>
                </a:lnTo>
                <a:lnTo>
                  <a:pt x="0" y="63969"/>
                </a:lnTo>
                <a:lnTo>
                  <a:pt x="0" y="575741"/>
                </a:lnTo>
                <a:lnTo>
                  <a:pt x="5036" y="600642"/>
                </a:lnTo>
                <a:lnTo>
                  <a:pt x="18764" y="620976"/>
                </a:lnTo>
                <a:lnTo>
                  <a:pt x="39112" y="634684"/>
                </a:lnTo>
                <a:lnTo>
                  <a:pt x="64007" y="639711"/>
                </a:lnTo>
                <a:lnTo>
                  <a:pt x="4345558" y="639711"/>
                </a:lnTo>
                <a:lnTo>
                  <a:pt x="4370435" y="634684"/>
                </a:lnTo>
                <a:lnTo>
                  <a:pt x="4390739" y="620976"/>
                </a:lnTo>
                <a:lnTo>
                  <a:pt x="4404423" y="600642"/>
                </a:lnTo>
                <a:lnTo>
                  <a:pt x="4409440" y="575741"/>
                </a:lnTo>
                <a:lnTo>
                  <a:pt x="4409440" y="63969"/>
                </a:lnTo>
                <a:lnTo>
                  <a:pt x="4404423" y="39069"/>
                </a:lnTo>
                <a:lnTo>
                  <a:pt x="4390739" y="18735"/>
                </a:lnTo>
                <a:lnTo>
                  <a:pt x="4370435" y="5026"/>
                </a:lnTo>
                <a:lnTo>
                  <a:pt x="4345558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31998" y="5834976"/>
            <a:ext cx="4409440" cy="640080"/>
          </a:xfrm>
          <a:custGeom>
            <a:avLst/>
            <a:gdLst/>
            <a:ahLst/>
            <a:cxnLst/>
            <a:rect l="l" t="t" r="r" b="b"/>
            <a:pathLst>
              <a:path w="4409440" h="640079">
                <a:moveTo>
                  <a:pt x="0" y="63969"/>
                </a:moveTo>
                <a:lnTo>
                  <a:pt x="5036" y="39069"/>
                </a:lnTo>
                <a:lnTo>
                  <a:pt x="18764" y="18735"/>
                </a:lnTo>
                <a:lnTo>
                  <a:pt x="39112" y="5026"/>
                </a:lnTo>
                <a:lnTo>
                  <a:pt x="64007" y="0"/>
                </a:lnTo>
                <a:lnTo>
                  <a:pt x="4345558" y="0"/>
                </a:lnTo>
                <a:lnTo>
                  <a:pt x="4370435" y="5026"/>
                </a:lnTo>
                <a:lnTo>
                  <a:pt x="4390739" y="18735"/>
                </a:lnTo>
                <a:lnTo>
                  <a:pt x="4404423" y="39069"/>
                </a:lnTo>
                <a:lnTo>
                  <a:pt x="4409440" y="63969"/>
                </a:lnTo>
                <a:lnTo>
                  <a:pt x="4409440" y="575741"/>
                </a:lnTo>
                <a:lnTo>
                  <a:pt x="4404423" y="600642"/>
                </a:lnTo>
                <a:lnTo>
                  <a:pt x="4390739" y="620976"/>
                </a:lnTo>
                <a:lnTo>
                  <a:pt x="4370435" y="634684"/>
                </a:lnTo>
                <a:lnTo>
                  <a:pt x="4345558" y="639711"/>
                </a:lnTo>
                <a:lnTo>
                  <a:pt x="64007" y="639711"/>
                </a:lnTo>
                <a:lnTo>
                  <a:pt x="39112" y="634684"/>
                </a:lnTo>
                <a:lnTo>
                  <a:pt x="18764" y="620976"/>
                </a:lnTo>
                <a:lnTo>
                  <a:pt x="5036" y="600642"/>
                </a:lnTo>
                <a:lnTo>
                  <a:pt x="0" y="575741"/>
                </a:lnTo>
                <a:lnTo>
                  <a:pt x="0" y="6396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702054" y="1355547"/>
            <a:ext cx="5741035" cy="501840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68580" marR="5080" indent="-56515">
              <a:lnSpc>
                <a:spcPts val="3310"/>
              </a:lnSpc>
              <a:spcBef>
                <a:spcPts val="65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Several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other groups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added  to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proteins after translation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e.g.</a:t>
            </a:r>
            <a:endParaRPr sz="3200">
              <a:latin typeface="Arial"/>
              <a:cs typeface="Arial"/>
            </a:endParaRPr>
          </a:p>
          <a:p>
            <a:pPr marL="1409700" marR="1071245" indent="1083310">
              <a:lnSpc>
                <a:spcPct val="164000"/>
              </a:lnSpc>
              <a:spcBef>
                <a:spcPts val="65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Haem  Flavin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nucleotides</a:t>
            </a:r>
            <a:endParaRPr sz="3200">
              <a:latin typeface="Arial"/>
              <a:cs typeface="Arial"/>
            </a:endParaRPr>
          </a:p>
          <a:p>
            <a:pPr marL="2403475" marR="2064385" indent="-1905" algn="ctr">
              <a:lnSpc>
                <a:spcPct val="164000"/>
              </a:lnSpc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Biotin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Reti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al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Metals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924" y="1333923"/>
            <a:ext cx="8158581" cy="4524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6602" y="1502740"/>
            <a:ext cx="7508240" cy="4164329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ts val="3310"/>
              </a:lnSpc>
              <a:spcBef>
                <a:spcPts val="655"/>
              </a:spcBef>
              <a:tabLst>
                <a:tab pos="1383665" algn="l"/>
                <a:tab pos="5081905" algn="l"/>
                <a:tab pos="6906259" algn="l"/>
              </a:tabLst>
            </a:pP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Man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	n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wly-syn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siz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	pr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teins	are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functionally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inactive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150">
              <a:latin typeface="Times New Roman"/>
              <a:cs typeface="Times New Roman"/>
            </a:endParaRPr>
          </a:p>
          <a:p>
            <a:pPr marL="12700" marR="6350">
              <a:lnSpc>
                <a:spcPts val="331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require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some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modifications in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their  structure before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become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active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marL="12700" marR="5080">
              <a:lnSpc>
                <a:spcPts val="3310"/>
              </a:lnSpc>
              <a:spcBef>
                <a:spcPts val="2130"/>
              </a:spcBef>
              <a:tabLst>
                <a:tab pos="1318260" algn="l"/>
                <a:tab pos="3867150" algn="l"/>
                <a:tab pos="4630420" algn="l"/>
                <a:tab pos="5982970" algn="l"/>
                <a:tab pos="658939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se	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ications	are	known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	post-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translational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modifications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79398" y="260350"/>
            <a:ext cx="6983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FF00"/>
                </a:solidFill>
                <a:latin typeface="Arial"/>
                <a:cs typeface="Arial"/>
              </a:rPr>
              <a:t>Post-translational</a:t>
            </a:r>
            <a:r>
              <a:rPr sz="3600" b="1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FFFF00"/>
                </a:solidFill>
                <a:latin typeface="Arial"/>
                <a:cs typeface="Arial"/>
              </a:rPr>
              <a:t>modifications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694055"/>
            <a:ext cx="7543800" cy="1353820"/>
          </a:xfrm>
          <a:custGeom>
            <a:avLst/>
            <a:gdLst/>
            <a:ahLst/>
            <a:cxnLst/>
            <a:rect l="l" t="t" r="r" b="b"/>
            <a:pathLst>
              <a:path w="7543800" h="1353820">
                <a:moveTo>
                  <a:pt x="0" y="1353565"/>
                </a:moveTo>
                <a:lnTo>
                  <a:pt x="7543800" y="1353565"/>
                </a:lnTo>
                <a:lnTo>
                  <a:pt x="7543800" y="0"/>
                </a:lnTo>
                <a:lnTo>
                  <a:pt x="0" y="0"/>
                </a:lnTo>
                <a:lnTo>
                  <a:pt x="0" y="1353565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000" y="694055"/>
            <a:ext cx="7543800" cy="1353820"/>
          </a:xfrm>
          <a:custGeom>
            <a:avLst/>
            <a:gdLst/>
            <a:ahLst/>
            <a:cxnLst/>
            <a:rect l="l" t="t" r="r" b="b"/>
            <a:pathLst>
              <a:path w="7543800" h="1353820">
                <a:moveTo>
                  <a:pt x="0" y="1353565"/>
                </a:moveTo>
                <a:lnTo>
                  <a:pt x="7543800" y="1353565"/>
                </a:lnTo>
                <a:lnTo>
                  <a:pt x="7543800" y="0"/>
                </a:lnTo>
                <a:lnTo>
                  <a:pt x="0" y="0"/>
                </a:lnTo>
                <a:lnTo>
                  <a:pt x="0" y="135356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2000" y="2047494"/>
            <a:ext cx="7543800" cy="3354704"/>
          </a:xfrm>
          <a:custGeom>
            <a:avLst/>
            <a:gdLst/>
            <a:ahLst/>
            <a:cxnLst/>
            <a:rect l="l" t="t" r="r" b="b"/>
            <a:pathLst>
              <a:path w="7543800" h="3354704">
                <a:moveTo>
                  <a:pt x="0" y="3354451"/>
                </a:moveTo>
                <a:lnTo>
                  <a:pt x="7543800" y="3354451"/>
                </a:lnTo>
                <a:lnTo>
                  <a:pt x="7543800" y="0"/>
                </a:lnTo>
                <a:lnTo>
                  <a:pt x="0" y="0"/>
                </a:lnTo>
                <a:lnTo>
                  <a:pt x="0" y="3354451"/>
                </a:lnTo>
                <a:close/>
              </a:path>
            </a:pathLst>
          </a:custGeom>
          <a:solidFill>
            <a:srgbClr val="CADEEB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0" y="2047494"/>
            <a:ext cx="7543800" cy="3354704"/>
          </a:xfrm>
          <a:custGeom>
            <a:avLst/>
            <a:gdLst/>
            <a:ahLst/>
            <a:cxnLst/>
            <a:rect l="l" t="t" r="r" b="b"/>
            <a:pathLst>
              <a:path w="7543800" h="3354704">
                <a:moveTo>
                  <a:pt x="0" y="3354451"/>
                </a:moveTo>
                <a:lnTo>
                  <a:pt x="7543800" y="3354451"/>
                </a:lnTo>
                <a:lnTo>
                  <a:pt x="7543800" y="0"/>
                </a:lnTo>
                <a:lnTo>
                  <a:pt x="0" y="0"/>
                </a:lnTo>
                <a:lnTo>
                  <a:pt x="0" y="335445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20292" y="864565"/>
            <a:ext cx="6499860" cy="423672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863089" marR="234950" indent="-891540">
              <a:lnSpc>
                <a:spcPts val="3310"/>
              </a:lnSpc>
              <a:spcBef>
                <a:spcPts val="65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Common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post-translational 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modifications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are:</a:t>
            </a:r>
            <a:endParaRPr sz="3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815"/>
              </a:spcBef>
              <a:buChar char="•"/>
              <a:tabLst>
                <a:tab pos="299720" algn="l"/>
              </a:tabLst>
            </a:pP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Cleavage</a:t>
            </a:r>
            <a:endParaRPr sz="3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5"/>
              </a:spcBef>
              <a:buChar char="•"/>
              <a:tabLst>
                <a:tab pos="299720" algn="l"/>
              </a:tabLst>
            </a:pP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Hydroxylation</a:t>
            </a:r>
            <a:endParaRPr sz="3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5"/>
              </a:spcBef>
              <a:buChar char="•"/>
              <a:tabLst>
                <a:tab pos="299720" algn="l"/>
              </a:tabLst>
            </a:pP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Carboxylation</a:t>
            </a:r>
            <a:endParaRPr sz="3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5"/>
              </a:spcBef>
              <a:buChar char="•"/>
              <a:tabLst>
                <a:tab pos="299720" algn="l"/>
              </a:tabLst>
            </a:pP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Phosphorylation</a:t>
            </a:r>
            <a:endParaRPr sz="3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5"/>
              </a:spcBef>
              <a:buChar char="•"/>
              <a:tabLst>
                <a:tab pos="299720" algn="l"/>
              </a:tabLst>
            </a:pP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Glycosylation</a:t>
            </a:r>
            <a:endParaRPr sz="3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5"/>
              </a:spcBef>
              <a:buChar char="•"/>
              <a:tabLst>
                <a:tab pos="299720" algn="l"/>
              </a:tabLst>
            </a:pP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Addition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other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prosthetic</a:t>
            </a:r>
            <a:r>
              <a:rPr sz="3200" spc="-35" dirty="0">
                <a:solidFill>
                  <a:srgbClr val="000413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groups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7901" y="3485641"/>
            <a:ext cx="518159" cy="422909"/>
          </a:xfrm>
          <a:custGeom>
            <a:avLst/>
            <a:gdLst/>
            <a:ahLst/>
            <a:cxnLst/>
            <a:rect l="l" t="t" r="r" b="b"/>
            <a:pathLst>
              <a:path w="518160" h="422910">
                <a:moveTo>
                  <a:pt x="0" y="156337"/>
                </a:moveTo>
                <a:lnTo>
                  <a:pt x="20574" y="200733"/>
                </a:lnTo>
                <a:lnTo>
                  <a:pt x="41148" y="245147"/>
                </a:lnTo>
                <a:lnTo>
                  <a:pt x="61722" y="289575"/>
                </a:lnTo>
                <a:lnTo>
                  <a:pt x="82296" y="334014"/>
                </a:lnTo>
                <a:lnTo>
                  <a:pt x="102870" y="378460"/>
                </a:lnTo>
                <a:lnTo>
                  <a:pt x="123443" y="422910"/>
                </a:lnTo>
                <a:lnTo>
                  <a:pt x="163830" y="404167"/>
                </a:lnTo>
                <a:lnTo>
                  <a:pt x="204216" y="385460"/>
                </a:lnTo>
                <a:lnTo>
                  <a:pt x="244601" y="366777"/>
                </a:lnTo>
                <a:lnTo>
                  <a:pt x="284988" y="348107"/>
                </a:lnTo>
                <a:lnTo>
                  <a:pt x="355808" y="314321"/>
                </a:lnTo>
                <a:lnTo>
                  <a:pt x="411114" y="285750"/>
                </a:lnTo>
                <a:lnTo>
                  <a:pt x="450919" y="262417"/>
                </a:lnTo>
                <a:lnTo>
                  <a:pt x="490192" y="228155"/>
                </a:lnTo>
                <a:lnTo>
                  <a:pt x="510488" y="191770"/>
                </a:lnTo>
                <a:lnTo>
                  <a:pt x="517775" y="150306"/>
                </a:lnTo>
                <a:lnTo>
                  <a:pt x="516032" y="128381"/>
                </a:lnTo>
                <a:lnTo>
                  <a:pt x="501523" y="82423"/>
                </a:lnTo>
                <a:lnTo>
                  <a:pt x="472011" y="37925"/>
                </a:lnTo>
                <a:lnTo>
                  <a:pt x="432688" y="10287"/>
                </a:lnTo>
                <a:lnTo>
                  <a:pt x="385254" y="0"/>
                </a:lnTo>
                <a:lnTo>
                  <a:pt x="359108" y="1428"/>
                </a:lnTo>
                <a:lnTo>
                  <a:pt x="310719" y="14853"/>
                </a:lnTo>
                <a:lnTo>
                  <a:pt x="230276" y="49940"/>
                </a:lnTo>
                <a:lnTo>
                  <a:pt x="170434" y="77343"/>
                </a:lnTo>
                <a:lnTo>
                  <a:pt x="127837" y="97079"/>
                </a:lnTo>
                <a:lnTo>
                  <a:pt x="85217" y="116839"/>
                </a:lnTo>
                <a:lnTo>
                  <a:pt x="42596" y="136600"/>
                </a:lnTo>
                <a:lnTo>
                  <a:pt x="0" y="15633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17292" y="3263800"/>
            <a:ext cx="1458595" cy="1352550"/>
          </a:xfrm>
          <a:custGeom>
            <a:avLst/>
            <a:gdLst/>
            <a:ahLst/>
            <a:cxnLst/>
            <a:rect l="l" t="t" r="r" b="b"/>
            <a:pathLst>
              <a:path w="1458595" h="1352550">
                <a:moveTo>
                  <a:pt x="0" y="301470"/>
                </a:moveTo>
                <a:lnTo>
                  <a:pt x="45948" y="280206"/>
                </a:lnTo>
                <a:lnTo>
                  <a:pt x="91897" y="258937"/>
                </a:lnTo>
                <a:lnTo>
                  <a:pt x="137845" y="237663"/>
                </a:lnTo>
                <a:lnTo>
                  <a:pt x="183794" y="216386"/>
                </a:lnTo>
                <a:lnTo>
                  <a:pt x="229742" y="195107"/>
                </a:lnTo>
                <a:lnTo>
                  <a:pt x="275691" y="173829"/>
                </a:lnTo>
                <a:lnTo>
                  <a:pt x="321640" y="152552"/>
                </a:lnTo>
                <a:lnTo>
                  <a:pt x="367588" y="131278"/>
                </a:lnTo>
                <a:lnTo>
                  <a:pt x="413537" y="110008"/>
                </a:lnTo>
                <a:lnTo>
                  <a:pt x="459485" y="88745"/>
                </a:lnTo>
                <a:lnTo>
                  <a:pt x="515005" y="63967"/>
                </a:lnTo>
                <a:lnTo>
                  <a:pt x="565991" y="43222"/>
                </a:lnTo>
                <a:lnTo>
                  <a:pt x="612441" y="26499"/>
                </a:lnTo>
                <a:lnTo>
                  <a:pt x="654351" y="13786"/>
                </a:lnTo>
                <a:lnTo>
                  <a:pt x="691716" y="5075"/>
                </a:lnTo>
                <a:lnTo>
                  <a:pt x="769661" y="0"/>
                </a:lnTo>
                <a:lnTo>
                  <a:pt x="813419" y="6957"/>
                </a:lnTo>
                <a:lnTo>
                  <a:pt x="855819" y="21248"/>
                </a:lnTo>
                <a:lnTo>
                  <a:pt x="896873" y="42898"/>
                </a:lnTo>
                <a:lnTo>
                  <a:pt x="934902" y="70806"/>
                </a:lnTo>
                <a:lnTo>
                  <a:pt x="968216" y="104048"/>
                </a:lnTo>
                <a:lnTo>
                  <a:pt x="996815" y="142624"/>
                </a:lnTo>
                <a:lnTo>
                  <a:pt x="1020698" y="186535"/>
                </a:lnTo>
                <a:lnTo>
                  <a:pt x="1039004" y="233521"/>
                </a:lnTo>
                <a:lnTo>
                  <a:pt x="1050037" y="279842"/>
                </a:lnTo>
                <a:lnTo>
                  <a:pt x="1053809" y="325505"/>
                </a:lnTo>
                <a:lnTo>
                  <a:pt x="1050333" y="370516"/>
                </a:lnTo>
                <a:lnTo>
                  <a:pt x="1039621" y="414881"/>
                </a:lnTo>
                <a:lnTo>
                  <a:pt x="1021396" y="458013"/>
                </a:lnTo>
                <a:lnTo>
                  <a:pt x="995381" y="499182"/>
                </a:lnTo>
                <a:lnTo>
                  <a:pt x="961587" y="538407"/>
                </a:lnTo>
                <a:lnTo>
                  <a:pt x="920026" y="575705"/>
                </a:lnTo>
                <a:lnTo>
                  <a:pt x="870711" y="611096"/>
                </a:lnTo>
                <a:lnTo>
                  <a:pt x="914074" y="615950"/>
                </a:lnTo>
                <a:lnTo>
                  <a:pt x="954817" y="623256"/>
                </a:lnTo>
                <a:lnTo>
                  <a:pt x="992941" y="632991"/>
                </a:lnTo>
                <a:lnTo>
                  <a:pt x="1058454" y="658178"/>
                </a:lnTo>
                <a:lnTo>
                  <a:pt x="1093772" y="675986"/>
                </a:lnTo>
                <a:lnTo>
                  <a:pt x="1134406" y="698560"/>
                </a:lnTo>
                <a:lnTo>
                  <a:pt x="1180362" y="725908"/>
                </a:lnTo>
                <a:lnTo>
                  <a:pt x="1231645" y="758035"/>
                </a:lnTo>
                <a:lnTo>
                  <a:pt x="1277060" y="786825"/>
                </a:lnTo>
                <a:lnTo>
                  <a:pt x="1322468" y="815597"/>
                </a:lnTo>
                <a:lnTo>
                  <a:pt x="1367864" y="844363"/>
                </a:lnTo>
                <a:lnTo>
                  <a:pt x="1413241" y="873135"/>
                </a:lnTo>
                <a:lnTo>
                  <a:pt x="1458595" y="901926"/>
                </a:lnTo>
                <a:lnTo>
                  <a:pt x="1415096" y="922056"/>
                </a:lnTo>
                <a:lnTo>
                  <a:pt x="1371595" y="942189"/>
                </a:lnTo>
                <a:lnTo>
                  <a:pt x="1328086" y="962330"/>
                </a:lnTo>
                <a:lnTo>
                  <a:pt x="1284567" y="982481"/>
                </a:lnTo>
                <a:lnTo>
                  <a:pt x="1241034" y="1002647"/>
                </a:lnTo>
                <a:lnTo>
                  <a:pt x="1197483" y="1022830"/>
                </a:lnTo>
                <a:lnTo>
                  <a:pt x="1153541" y="996912"/>
                </a:lnTo>
                <a:lnTo>
                  <a:pt x="1109599" y="970981"/>
                </a:lnTo>
                <a:lnTo>
                  <a:pt x="1065657" y="945042"/>
                </a:lnTo>
                <a:lnTo>
                  <a:pt x="1021715" y="919104"/>
                </a:lnTo>
                <a:lnTo>
                  <a:pt x="977773" y="893172"/>
                </a:lnTo>
                <a:lnTo>
                  <a:pt x="933831" y="867255"/>
                </a:lnTo>
                <a:lnTo>
                  <a:pt x="869372" y="829581"/>
                </a:lnTo>
                <a:lnTo>
                  <a:pt x="816784" y="800183"/>
                </a:lnTo>
                <a:lnTo>
                  <a:pt x="776079" y="779047"/>
                </a:lnTo>
                <a:lnTo>
                  <a:pt x="724745" y="758757"/>
                </a:lnTo>
                <a:lnTo>
                  <a:pt x="681795" y="752090"/>
                </a:lnTo>
                <a:lnTo>
                  <a:pt x="661416" y="752828"/>
                </a:lnTo>
                <a:lnTo>
                  <a:pt x="612457" y="764718"/>
                </a:lnTo>
                <a:lnTo>
                  <a:pt x="545972" y="791944"/>
                </a:lnTo>
                <a:lnTo>
                  <a:pt x="501776" y="812391"/>
                </a:lnTo>
                <a:lnTo>
                  <a:pt x="522084" y="856244"/>
                </a:lnTo>
                <a:lnTo>
                  <a:pt x="542391" y="900097"/>
                </a:lnTo>
                <a:lnTo>
                  <a:pt x="684542" y="1207069"/>
                </a:lnTo>
                <a:lnTo>
                  <a:pt x="704849" y="1250922"/>
                </a:lnTo>
                <a:lnTo>
                  <a:pt x="661187" y="1271177"/>
                </a:lnTo>
                <a:lnTo>
                  <a:pt x="617524" y="1291407"/>
                </a:lnTo>
                <a:lnTo>
                  <a:pt x="573862" y="1311620"/>
                </a:lnTo>
                <a:lnTo>
                  <a:pt x="530199" y="1331820"/>
                </a:lnTo>
                <a:lnTo>
                  <a:pt x="486537" y="1352014"/>
                </a:lnTo>
                <a:lnTo>
                  <a:pt x="465383" y="1306343"/>
                </a:lnTo>
                <a:lnTo>
                  <a:pt x="444229" y="1260673"/>
                </a:lnTo>
                <a:lnTo>
                  <a:pt x="423075" y="1215003"/>
                </a:lnTo>
                <a:lnTo>
                  <a:pt x="401921" y="1169332"/>
                </a:lnTo>
                <a:lnTo>
                  <a:pt x="380768" y="1123661"/>
                </a:lnTo>
                <a:lnTo>
                  <a:pt x="359614" y="1077990"/>
                </a:lnTo>
                <a:lnTo>
                  <a:pt x="338460" y="1032318"/>
                </a:lnTo>
                <a:lnTo>
                  <a:pt x="317306" y="986646"/>
                </a:lnTo>
                <a:lnTo>
                  <a:pt x="296152" y="940973"/>
                </a:lnTo>
                <a:lnTo>
                  <a:pt x="274999" y="895300"/>
                </a:lnTo>
                <a:lnTo>
                  <a:pt x="253845" y="849626"/>
                </a:lnTo>
                <a:lnTo>
                  <a:pt x="232691" y="803952"/>
                </a:lnTo>
                <a:lnTo>
                  <a:pt x="211537" y="758277"/>
                </a:lnTo>
                <a:lnTo>
                  <a:pt x="190384" y="712601"/>
                </a:lnTo>
                <a:lnTo>
                  <a:pt x="169230" y="666924"/>
                </a:lnTo>
                <a:lnTo>
                  <a:pt x="148076" y="621246"/>
                </a:lnTo>
                <a:lnTo>
                  <a:pt x="126922" y="575567"/>
                </a:lnTo>
                <a:lnTo>
                  <a:pt x="105768" y="529887"/>
                </a:lnTo>
                <a:lnTo>
                  <a:pt x="84615" y="484206"/>
                </a:lnTo>
                <a:lnTo>
                  <a:pt x="63461" y="438524"/>
                </a:lnTo>
                <a:lnTo>
                  <a:pt x="42307" y="392841"/>
                </a:lnTo>
                <a:lnTo>
                  <a:pt x="21153" y="347156"/>
                </a:lnTo>
                <a:lnTo>
                  <a:pt x="0" y="301470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75640" y="1847007"/>
            <a:ext cx="1255395" cy="1221105"/>
          </a:xfrm>
          <a:custGeom>
            <a:avLst/>
            <a:gdLst/>
            <a:ahLst/>
            <a:cxnLst/>
            <a:rect l="l" t="t" r="r" b="b"/>
            <a:pathLst>
              <a:path w="1255395" h="1221105">
                <a:moveTo>
                  <a:pt x="352820" y="70438"/>
                </a:moveTo>
                <a:lnTo>
                  <a:pt x="409332" y="46327"/>
                </a:lnTo>
                <a:lnTo>
                  <a:pt x="463802" y="27225"/>
                </a:lnTo>
                <a:lnTo>
                  <a:pt x="516226" y="13135"/>
                </a:lnTo>
                <a:lnTo>
                  <a:pt x="566599" y="4059"/>
                </a:lnTo>
                <a:lnTo>
                  <a:pt x="614918" y="0"/>
                </a:lnTo>
                <a:lnTo>
                  <a:pt x="661177" y="958"/>
                </a:lnTo>
                <a:lnTo>
                  <a:pt x="705372" y="6938"/>
                </a:lnTo>
                <a:lnTo>
                  <a:pt x="754352" y="19564"/>
                </a:lnTo>
                <a:lnTo>
                  <a:pt x="800453" y="37757"/>
                </a:lnTo>
                <a:lnTo>
                  <a:pt x="843675" y="61516"/>
                </a:lnTo>
                <a:lnTo>
                  <a:pt x="884019" y="90843"/>
                </a:lnTo>
                <a:lnTo>
                  <a:pt x="921484" y="125736"/>
                </a:lnTo>
                <a:lnTo>
                  <a:pt x="956070" y="166196"/>
                </a:lnTo>
                <a:lnTo>
                  <a:pt x="916370" y="194162"/>
                </a:lnTo>
                <a:lnTo>
                  <a:pt x="876670" y="222127"/>
                </a:lnTo>
                <a:lnTo>
                  <a:pt x="836970" y="250092"/>
                </a:lnTo>
                <a:lnTo>
                  <a:pt x="797270" y="278058"/>
                </a:lnTo>
                <a:lnTo>
                  <a:pt x="757569" y="306023"/>
                </a:lnTo>
                <a:lnTo>
                  <a:pt x="726661" y="275859"/>
                </a:lnTo>
                <a:lnTo>
                  <a:pt x="692609" y="252064"/>
                </a:lnTo>
                <a:lnTo>
                  <a:pt x="655414" y="234675"/>
                </a:lnTo>
                <a:lnTo>
                  <a:pt x="615075" y="223727"/>
                </a:lnTo>
                <a:lnTo>
                  <a:pt x="572501" y="219629"/>
                </a:lnTo>
                <a:lnTo>
                  <a:pt x="528604" y="222949"/>
                </a:lnTo>
                <a:lnTo>
                  <a:pt x="483398" y="233675"/>
                </a:lnTo>
                <a:lnTo>
                  <a:pt x="436894" y="251794"/>
                </a:lnTo>
                <a:lnTo>
                  <a:pt x="391959" y="275586"/>
                </a:lnTo>
                <a:lnTo>
                  <a:pt x="352533" y="302764"/>
                </a:lnTo>
                <a:lnTo>
                  <a:pt x="318626" y="333328"/>
                </a:lnTo>
                <a:lnTo>
                  <a:pt x="290242" y="367280"/>
                </a:lnTo>
                <a:lnTo>
                  <a:pt x="267390" y="404618"/>
                </a:lnTo>
                <a:lnTo>
                  <a:pt x="250077" y="445342"/>
                </a:lnTo>
                <a:lnTo>
                  <a:pt x="238985" y="489041"/>
                </a:lnTo>
                <a:lnTo>
                  <a:pt x="234786" y="535301"/>
                </a:lnTo>
                <a:lnTo>
                  <a:pt x="237473" y="584121"/>
                </a:lnTo>
                <a:lnTo>
                  <a:pt x="247039" y="635504"/>
                </a:lnTo>
                <a:lnTo>
                  <a:pt x="263477" y="689447"/>
                </a:lnTo>
                <a:lnTo>
                  <a:pt x="286780" y="745951"/>
                </a:lnTo>
                <a:lnTo>
                  <a:pt x="312408" y="796679"/>
                </a:lnTo>
                <a:lnTo>
                  <a:pt x="339760" y="841966"/>
                </a:lnTo>
                <a:lnTo>
                  <a:pt x="368833" y="881815"/>
                </a:lnTo>
                <a:lnTo>
                  <a:pt x="399626" y="916227"/>
                </a:lnTo>
                <a:lnTo>
                  <a:pt x="432136" y="945206"/>
                </a:lnTo>
                <a:lnTo>
                  <a:pt x="466361" y="968753"/>
                </a:lnTo>
                <a:lnTo>
                  <a:pt x="502299" y="986870"/>
                </a:lnTo>
                <a:lnTo>
                  <a:pt x="545509" y="1001560"/>
                </a:lnTo>
                <a:lnTo>
                  <a:pt x="589280" y="1009688"/>
                </a:lnTo>
                <a:lnTo>
                  <a:pt x="633601" y="1011254"/>
                </a:lnTo>
                <a:lnTo>
                  <a:pt x="678462" y="1006259"/>
                </a:lnTo>
                <a:lnTo>
                  <a:pt x="723853" y="994702"/>
                </a:lnTo>
                <a:lnTo>
                  <a:pt x="769761" y="976583"/>
                </a:lnTo>
                <a:lnTo>
                  <a:pt x="835452" y="938261"/>
                </a:lnTo>
                <a:lnTo>
                  <a:pt x="866095" y="914183"/>
                </a:lnTo>
                <a:lnTo>
                  <a:pt x="895237" y="886794"/>
                </a:lnTo>
                <a:lnTo>
                  <a:pt x="922149" y="857604"/>
                </a:lnTo>
                <a:lnTo>
                  <a:pt x="966639" y="798462"/>
                </a:lnTo>
                <a:lnTo>
                  <a:pt x="984264" y="768557"/>
                </a:lnTo>
                <a:lnTo>
                  <a:pt x="968834" y="735220"/>
                </a:lnTo>
                <a:lnTo>
                  <a:pt x="953403" y="701882"/>
                </a:lnTo>
                <a:lnTo>
                  <a:pt x="937973" y="668545"/>
                </a:lnTo>
                <a:lnTo>
                  <a:pt x="922542" y="635207"/>
                </a:lnTo>
                <a:lnTo>
                  <a:pt x="872542" y="658372"/>
                </a:lnTo>
                <a:lnTo>
                  <a:pt x="822523" y="681537"/>
                </a:lnTo>
                <a:lnTo>
                  <a:pt x="772498" y="704702"/>
                </a:lnTo>
                <a:lnTo>
                  <a:pt x="722480" y="727866"/>
                </a:lnTo>
                <a:lnTo>
                  <a:pt x="672479" y="751031"/>
                </a:lnTo>
                <a:lnTo>
                  <a:pt x="652001" y="706760"/>
                </a:lnTo>
                <a:lnTo>
                  <a:pt x="631522" y="662512"/>
                </a:lnTo>
                <a:lnTo>
                  <a:pt x="611043" y="618265"/>
                </a:lnTo>
                <a:lnTo>
                  <a:pt x="590564" y="573993"/>
                </a:lnTo>
                <a:lnTo>
                  <a:pt x="637618" y="552200"/>
                </a:lnTo>
                <a:lnTo>
                  <a:pt x="684671" y="530407"/>
                </a:lnTo>
                <a:lnTo>
                  <a:pt x="1014046" y="377854"/>
                </a:lnTo>
                <a:lnTo>
                  <a:pt x="1061099" y="356061"/>
                </a:lnTo>
                <a:lnTo>
                  <a:pt x="1082643" y="402581"/>
                </a:lnTo>
                <a:lnTo>
                  <a:pt x="1104179" y="449094"/>
                </a:lnTo>
                <a:lnTo>
                  <a:pt x="1125709" y="495601"/>
                </a:lnTo>
                <a:lnTo>
                  <a:pt x="1147237" y="542106"/>
                </a:lnTo>
                <a:lnTo>
                  <a:pt x="1168764" y="588609"/>
                </a:lnTo>
                <a:lnTo>
                  <a:pt x="1190291" y="635113"/>
                </a:lnTo>
                <a:lnTo>
                  <a:pt x="1211822" y="681621"/>
                </a:lnTo>
                <a:lnTo>
                  <a:pt x="1233358" y="728133"/>
                </a:lnTo>
                <a:lnTo>
                  <a:pt x="1254901" y="774653"/>
                </a:lnTo>
                <a:lnTo>
                  <a:pt x="1236675" y="813667"/>
                </a:lnTo>
                <a:lnTo>
                  <a:pt x="1212938" y="853741"/>
                </a:lnTo>
                <a:lnTo>
                  <a:pt x="1183697" y="894869"/>
                </a:lnTo>
                <a:lnTo>
                  <a:pt x="1148957" y="937047"/>
                </a:lnTo>
                <a:lnTo>
                  <a:pt x="1108724" y="980266"/>
                </a:lnTo>
                <a:lnTo>
                  <a:pt x="1072190" y="1015393"/>
                </a:lnTo>
                <a:lnTo>
                  <a:pt x="1034213" y="1047877"/>
                </a:lnTo>
                <a:lnTo>
                  <a:pt x="994789" y="1077723"/>
                </a:lnTo>
                <a:lnTo>
                  <a:pt x="953916" y="1104933"/>
                </a:lnTo>
                <a:lnTo>
                  <a:pt x="911589" y="1129512"/>
                </a:lnTo>
                <a:lnTo>
                  <a:pt x="867805" y="1151462"/>
                </a:lnTo>
                <a:lnTo>
                  <a:pt x="819550" y="1172067"/>
                </a:lnTo>
                <a:lnTo>
                  <a:pt x="771775" y="1189033"/>
                </a:lnTo>
                <a:lnTo>
                  <a:pt x="724477" y="1202361"/>
                </a:lnTo>
                <a:lnTo>
                  <a:pt x="677655" y="1212049"/>
                </a:lnTo>
                <a:lnTo>
                  <a:pt x="631306" y="1218098"/>
                </a:lnTo>
                <a:lnTo>
                  <a:pt x="585428" y="1220509"/>
                </a:lnTo>
                <a:lnTo>
                  <a:pt x="540018" y="1219280"/>
                </a:lnTo>
                <a:lnTo>
                  <a:pt x="488287" y="1213205"/>
                </a:lnTo>
                <a:lnTo>
                  <a:pt x="438503" y="1202220"/>
                </a:lnTo>
                <a:lnTo>
                  <a:pt x="390666" y="1186324"/>
                </a:lnTo>
                <a:lnTo>
                  <a:pt x="344777" y="1165517"/>
                </a:lnTo>
                <a:lnTo>
                  <a:pt x="300835" y="1139799"/>
                </a:lnTo>
                <a:lnTo>
                  <a:pt x="258840" y="1109171"/>
                </a:lnTo>
                <a:lnTo>
                  <a:pt x="219344" y="1074648"/>
                </a:lnTo>
                <a:lnTo>
                  <a:pt x="182772" y="1037242"/>
                </a:lnTo>
                <a:lnTo>
                  <a:pt x="149128" y="996951"/>
                </a:lnTo>
                <a:lnTo>
                  <a:pt x="118416" y="953770"/>
                </a:lnTo>
                <a:lnTo>
                  <a:pt x="90639" y="907697"/>
                </a:lnTo>
                <a:lnTo>
                  <a:pt x="65800" y="858727"/>
                </a:lnTo>
                <a:lnTo>
                  <a:pt x="45879" y="811935"/>
                </a:lnTo>
                <a:lnTo>
                  <a:pt x="29545" y="765284"/>
                </a:lnTo>
                <a:lnTo>
                  <a:pt x="16795" y="718778"/>
                </a:lnTo>
                <a:lnTo>
                  <a:pt x="7623" y="672419"/>
                </a:lnTo>
                <a:lnTo>
                  <a:pt x="2026" y="626208"/>
                </a:lnTo>
                <a:lnTo>
                  <a:pt x="0" y="580148"/>
                </a:lnTo>
                <a:lnTo>
                  <a:pt x="1538" y="534242"/>
                </a:lnTo>
                <a:lnTo>
                  <a:pt x="8058" y="481634"/>
                </a:lnTo>
                <a:lnTo>
                  <a:pt x="19746" y="430620"/>
                </a:lnTo>
                <a:lnTo>
                  <a:pt x="36606" y="381207"/>
                </a:lnTo>
                <a:lnTo>
                  <a:pt x="58641" y="333403"/>
                </a:lnTo>
                <a:lnTo>
                  <a:pt x="85855" y="287215"/>
                </a:lnTo>
                <a:lnTo>
                  <a:pt x="118251" y="242650"/>
                </a:lnTo>
                <a:lnTo>
                  <a:pt x="146933" y="209979"/>
                </a:lnTo>
                <a:lnTo>
                  <a:pt x="179771" y="178896"/>
                </a:lnTo>
                <a:lnTo>
                  <a:pt x="216772" y="149400"/>
                </a:lnTo>
                <a:lnTo>
                  <a:pt x="257942" y="121492"/>
                </a:lnTo>
                <a:lnTo>
                  <a:pt x="303289" y="95171"/>
                </a:lnTo>
                <a:lnTo>
                  <a:pt x="352820" y="7043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60213" y="2574842"/>
            <a:ext cx="1117600" cy="1205230"/>
          </a:xfrm>
          <a:custGeom>
            <a:avLst/>
            <a:gdLst/>
            <a:ahLst/>
            <a:cxnLst/>
            <a:rect l="l" t="t" r="r" b="b"/>
            <a:pathLst>
              <a:path w="1117600" h="1205229">
                <a:moveTo>
                  <a:pt x="326086" y="56851"/>
                </a:moveTo>
                <a:lnTo>
                  <a:pt x="375366" y="36211"/>
                </a:lnTo>
                <a:lnTo>
                  <a:pt x="423959" y="20205"/>
                </a:lnTo>
                <a:lnTo>
                  <a:pt x="471867" y="8833"/>
                </a:lnTo>
                <a:lnTo>
                  <a:pt x="519094" y="2098"/>
                </a:lnTo>
                <a:lnTo>
                  <a:pt x="565642" y="0"/>
                </a:lnTo>
                <a:lnTo>
                  <a:pt x="611514" y="2540"/>
                </a:lnTo>
                <a:lnTo>
                  <a:pt x="656714" y="9721"/>
                </a:lnTo>
                <a:lnTo>
                  <a:pt x="701244" y="21545"/>
                </a:lnTo>
                <a:lnTo>
                  <a:pt x="742835" y="37849"/>
                </a:lnTo>
                <a:lnTo>
                  <a:pt x="783639" y="60238"/>
                </a:lnTo>
                <a:lnTo>
                  <a:pt x="823664" y="88698"/>
                </a:lnTo>
                <a:lnTo>
                  <a:pt x="862914" y="123218"/>
                </a:lnTo>
                <a:lnTo>
                  <a:pt x="901396" y="163785"/>
                </a:lnTo>
                <a:lnTo>
                  <a:pt x="862839" y="193821"/>
                </a:lnTo>
                <a:lnTo>
                  <a:pt x="824281" y="223875"/>
                </a:lnTo>
                <a:lnTo>
                  <a:pt x="785724" y="253935"/>
                </a:lnTo>
                <a:lnTo>
                  <a:pt x="747167" y="283990"/>
                </a:lnTo>
                <a:lnTo>
                  <a:pt x="708610" y="314026"/>
                </a:lnTo>
                <a:lnTo>
                  <a:pt x="678457" y="280978"/>
                </a:lnTo>
                <a:lnTo>
                  <a:pt x="645126" y="254621"/>
                </a:lnTo>
                <a:lnTo>
                  <a:pt x="608579" y="234980"/>
                </a:lnTo>
                <a:lnTo>
                  <a:pt x="568783" y="222078"/>
                </a:lnTo>
                <a:lnTo>
                  <a:pt x="527160" y="216248"/>
                </a:lnTo>
                <a:lnTo>
                  <a:pt x="484979" y="217823"/>
                </a:lnTo>
                <a:lnTo>
                  <a:pt x="442249" y="226828"/>
                </a:lnTo>
                <a:lnTo>
                  <a:pt x="398984" y="243287"/>
                </a:lnTo>
                <a:lnTo>
                  <a:pt x="354270" y="268052"/>
                </a:lnTo>
                <a:lnTo>
                  <a:pt x="316291" y="297846"/>
                </a:lnTo>
                <a:lnTo>
                  <a:pt x="285049" y="332669"/>
                </a:lnTo>
                <a:lnTo>
                  <a:pt x="260544" y="372522"/>
                </a:lnTo>
                <a:lnTo>
                  <a:pt x="242774" y="417404"/>
                </a:lnTo>
                <a:lnTo>
                  <a:pt x="234190" y="458871"/>
                </a:lnTo>
                <a:lnTo>
                  <a:pt x="232440" y="504159"/>
                </a:lnTo>
                <a:lnTo>
                  <a:pt x="237519" y="553278"/>
                </a:lnTo>
                <a:lnTo>
                  <a:pt x="249425" y="606238"/>
                </a:lnTo>
                <a:lnTo>
                  <a:pt x="268153" y="663052"/>
                </a:lnTo>
                <a:lnTo>
                  <a:pt x="293701" y="723728"/>
                </a:lnTo>
                <a:lnTo>
                  <a:pt x="320471" y="777620"/>
                </a:lnTo>
                <a:lnTo>
                  <a:pt x="348095" y="825431"/>
                </a:lnTo>
                <a:lnTo>
                  <a:pt x="376570" y="867162"/>
                </a:lnTo>
                <a:lnTo>
                  <a:pt x="405893" y="902813"/>
                </a:lnTo>
                <a:lnTo>
                  <a:pt x="436063" y="932383"/>
                </a:lnTo>
                <a:lnTo>
                  <a:pt x="467077" y="955873"/>
                </a:lnTo>
                <a:lnTo>
                  <a:pt x="544256" y="989269"/>
                </a:lnTo>
                <a:lnTo>
                  <a:pt x="590007" y="996844"/>
                </a:lnTo>
                <a:lnTo>
                  <a:pt x="636184" y="996005"/>
                </a:lnTo>
                <a:lnTo>
                  <a:pt x="682788" y="986755"/>
                </a:lnTo>
                <a:lnTo>
                  <a:pt x="729819" y="969092"/>
                </a:lnTo>
                <a:lnTo>
                  <a:pt x="770256" y="946309"/>
                </a:lnTo>
                <a:lnTo>
                  <a:pt x="804526" y="918180"/>
                </a:lnTo>
                <a:lnTo>
                  <a:pt x="832653" y="884742"/>
                </a:lnTo>
                <a:lnTo>
                  <a:pt x="854660" y="846029"/>
                </a:lnTo>
                <a:lnTo>
                  <a:pt x="869539" y="801783"/>
                </a:lnTo>
                <a:lnTo>
                  <a:pt x="876440" y="751906"/>
                </a:lnTo>
                <a:lnTo>
                  <a:pt x="875341" y="696385"/>
                </a:lnTo>
                <a:lnTo>
                  <a:pt x="866217" y="635209"/>
                </a:lnTo>
                <a:lnTo>
                  <a:pt x="914604" y="628655"/>
                </a:lnTo>
                <a:lnTo>
                  <a:pt x="962991" y="622102"/>
                </a:lnTo>
                <a:lnTo>
                  <a:pt x="1011378" y="615549"/>
                </a:lnTo>
                <a:lnTo>
                  <a:pt x="1059765" y="608996"/>
                </a:lnTo>
                <a:lnTo>
                  <a:pt x="1108152" y="602443"/>
                </a:lnTo>
                <a:lnTo>
                  <a:pt x="1114863" y="656817"/>
                </a:lnTo>
                <a:lnTo>
                  <a:pt x="1117255" y="708799"/>
                </a:lnTo>
                <a:lnTo>
                  <a:pt x="1115333" y="758390"/>
                </a:lnTo>
                <a:lnTo>
                  <a:pt x="1109101" y="805594"/>
                </a:lnTo>
                <a:lnTo>
                  <a:pt x="1098564" y="850411"/>
                </a:lnTo>
                <a:lnTo>
                  <a:pt x="1083726" y="892845"/>
                </a:lnTo>
                <a:lnTo>
                  <a:pt x="1064591" y="932897"/>
                </a:lnTo>
                <a:lnTo>
                  <a:pt x="1041272" y="970577"/>
                </a:lnTo>
                <a:lnTo>
                  <a:pt x="1013882" y="1006005"/>
                </a:lnTo>
                <a:lnTo>
                  <a:pt x="982421" y="1039182"/>
                </a:lnTo>
                <a:lnTo>
                  <a:pt x="946893" y="1070111"/>
                </a:lnTo>
                <a:lnTo>
                  <a:pt x="907300" y="1098795"/>
                </a:lnTo>
                <a:lnTo>
                  <a:pt x="863643" y="1125234"/>
                </a:lnTo>
                <a:lnTo>
                  <a:pt x="815925" y="1149432"/>
                </a:lnTo>
                <a:lnTo>
                  <a:pt x="768215" y="1169371"/>
                </a:lnTo>
                <a:lnTo>
                  <a:pt x="720759" y="1184907"/>
                </a:lnTo>
                <a:lnTo>
                  <a:pt x="673558" y="1196041"/>
                </a:lnTo>
                <a:lnTo>
                  <a:pt x="626610" y="1202772"/>
                </a:lnTo>
                <a:lnTo>
                  <a:pt x="579916" y="1205100"/>
                </a:lnTo>
                <a:lnTo>
                  <a:pt x="533477" y="1203026"/>
                </a:lnTo>
                <a:lnTo>
                  <a:pt x="487291" y="1196549"/>
                </a:lnTo>
                <a:lnTo>
                  <a:pt x="441359" y="1185669"/>
                </a:lnTo>
                <a:lnTo>
                  <a:pt x="395682" y="1170387"/>
                </a:lnTo>
                <a:lnTo>
                  <a:pt x="351283" y="1150777"/>
                </a:lnTo>
                <a:lnTo>
                  <a:pt x="309105" y="1126997"/>
                </a:lnTo>
                <a:lnTo>
                  <a:pt x="269147" y="1099046"/>
                </a:lnTo>
                <a:lnTo>
                  <a:pt x="231410" y="1066920"/>
                </a:lnTo>
                <a:lnTo>
                  <a:pt x="195892" y="1030620"/>
                </a:lnTo>
                <a:lnTo>
                  <a:pt x="162594" y="990141"/>
                </a:lnTo>
                <a:lnTo>
                  <a:pt x="131517" y="945482"/>
                </a:lnTo>
                <a:lnTo>
                  <a:pt x="102660" y="896641"/>
                </a:lnTo>
                <a:lnTo>
                  <a:pt x="76023" y="843616"/>
                </a:lnTo>
                <a:lnTo>
                  <a:pt x="53685" y="791712"/>
                </a:lnTo>
                <a:lnTo>
                  <a:pt x="35212" y="740853"/>
                </a:lnTo>
                <a:lnTo>
                  <a:pt x="20606" y="691040"/>
                </a:lnTo>
                <a:lnTo>
                  <a:pt x="9867" y="642273"/>
                </a:lnTo>
                <a:lnTo>
                  <a:pt x="2998" y="594553"/>
                </a:lnTo>
                <a:lnTo>
                  <a:pt x="0" y="547880"/>
                </a:lnTo>
                <a:lnTo>
                  <a:pt x="874" y="502256"/>
                </a:lnTo>
                <a:lnTo>
                  <a:pt x="5622" y="457682"/>
                </a:lnTo>
                <a:lnTo>
                  <a:pt x="14246" y="414157"/>
                </a:lnTo>
                <a:lnTo>
                  <a:pt x="26747" y="371684"/>
                </a:lnTo>
                <a:lnTo>
                  <a:pt x="44705" y="326401"/>
                </a:lnTo>
                <a:lnTo>
                  <a:pt x="66492" y="283690"/>
                </a:lnTo>
                <a:lnTo>
                  <a:pt x="92105" y="243550"/>
                </a:lnTo>
                <a:lnTo>
                  <a:pt x="121543" y="205985"/>
                </a:lnTo>
                <a:lnTo>
                  <a:pt x="154807" y="170997"/>
                </a:lnTo>
                <a:lnTo>
                  <a:pt x="191894" y="138587"/>
                </a:lnTo>
                <a:lnTo>
                  <a:pt x="232803" y="108758"/>
                </a:lnTo>
                <a:lnTo>
                  <a:pt x="277534" y="81512"/>
                </a:lnTo>
                <a:lnTo>
                  <a:pt x="326086" y="5685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15411" y="135636"/>
            <a:ext cx="981456" cy="1011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96411" y="135636"/>
            <a:ext cx="2609088" cy="1011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05044" y="135636"/>
            <a:ext cx="954024" cy="10119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8611" y="135636"/>
            <a:ext cx="726948" cy="10119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568446" y="255219"/>
            <a:ext cx="203453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1F1F1"/>
                </a:solidFill>
                <a:latin typeface="Arial"/>
                <a:cs typeface="Arial"/>
              </a:rPr>
              <a:t>Cleavage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1295400"/>
            <a:ext cx="8305800" cy="1295400"/>
          </a:xfrm>
          <a:custGeom>
            <a:avLst/>
            <a:gdLst/>
            <a:ahLst/>
            <a:cxnLst/>
            <a:rect l="l" t="t" r="r" b="b"/>
            <a:pathLst>
              <a:path w="8305800" h="1295400">
                <a:moveTo>
                  <a:pt x="8089900" y="0"/>
                </a:moveTo>
                <a:lnTo>
                  <a:pt x="215900" y="0"/>
                </a:lnTo>
                <a:lnTo>
                  <a:pt x="166395" y="5701"/>
                </a:lnTo>
                <a:lnTo>
                  <a:pt x="120951" y="21941"/>
                </a:lnTo>
                <a:lnTo>
                  <a:pt x="80864" y="47426"/>
                </a:lnTo>
                <a:lnTo>
                  <a:pt x="47430" y="80859"/>
                </a:lnTo>
                <a:lnTo>
                  <a:pt x="21943" y="120946"/>
                </a:lnTo>
                <a:lnTo>
                  <a:pt x="5701" y="166391"/>
                </a:lnTo>
                <a:lnTo>
                  <a:pt x="0" y="215900"/>
                </a:lnTo>
                <a:lnTo>
                  <a:pt x="0" y="1079500"/>
                </a:lnTo>
                <a:lnTo>
                  <a:pt x="5701" y="1129008"/>
                </a:lnTo>
                <a:lnTo>
                  <a:pt x="21943" y="1174453"/>
                </a:lnTo>
                <a:lnTo>
                  <a:pt x="47430" y="1214540"/>
                </a:lnTo>
                <a:lnTo>
                  <a:pt x="80864" y="1247973"/>
                </a:lnTo>
                <a:lnTo>
                  <a:pt x="120951" y="1273458"/>
                </a:lnTo>
                <a:lnTo>
                  <a:pt x="166395" y="1289698"/>
                </a:lnTo>
                <a:lnTo>
                  <a:pt x="215900" y="1295400"/>
                </a:lnTo>
                <a:lnTo>
                  <a:pt x="8089900" y="1295400"/>
                </a:lnTo>
                <a:lnTo>
                  <a:pt x="8139408" y="1289698"/>
                </a:lnTo>
                <a:lnTo>
                  <a:pt x="8184853" y="1273458"/>
                </a:lnTo>
                <a:lnTo>
                  <a:pt x="8224940" y="1247973"/>
                </a:lnTo>
                <a:lnTo>
                  <a:pt x="8258373" y="1214540"/>
                </a:lnTo>
                <a:lnTo>
                  <a:pt x="8283858" y="1174453"/>
                </a:lnTo>
                <a:lnTo>
                  <a:pt x="8300098" y="1129008"/>
                </a:lnTo>
                <a:lnTo>
                  <a:pt x="8305800" y="1079500"/>
                </a:lnTo>
                <a:lnTo>
                  <a:pt x="8305800" y="215900"/>
                </a:lnTo>
                <a:lnTo>
                  <a:pt x="8300098" y="166391"/>
                </a:lnTo>
                <a:lnTo>
                  <a:pt x="8283858" y="120946"/>
                </a:lnTo>
                <a:lnTo>
                  <a:pt x="8258373" y="80859"/>
                </a:lnTo>
                <a:lnTo>
                  <a:pt x="8224940" y="47426"/>
                </a:lnTo>
                <a:lnTo>
                  <a:pt x="8184853" y="21941"/>
                </a:lnTo>
                <a:lnTo>
                  <a:pt x="8139408" y="5701"/>
                </a:lnTo>
                <a:lnTo>
                  <a:pt x="808990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1295400"/>
            <a:ext cx="8305800" cy="1295400"/>
          </a:xfrm>
          <a:custGeom>
            <a:avLst/>
            <a:gdLst/>
            <a:ahLst/>
            <a:cxnLst/>
            <a:rect l="l" t="t" r="r" b="b"/>
            <a:pathLst>
              <a:path w="8305800" h="1295400">
                <a:moveTo>
                  <a:pt x="0" y="215900"/>
                </a:moveTo>
                <a:lnTo>
                  <a:pt x="5701" y="166391"/>
                </a:lnTo>
                <a:lnTo>
                  <a:pt x="21943" y="120946"/>
                </a:lnTo>
                <a:lnTo>
                  <a:pt x="47430" y="80859"/>
                </a:lnTo>
                <a:lnTo>
                  <a:pt x="80864" y="47426"/>
                </a:lnTo>
                <a:lnTo>
                  <a:pt x="120951" y="21941"/>
                </a:lnTo>
                <a:lnTo>
                  <a:pt x="166395" y="5701"/>
                </a:lnTo>
                <a:lnTo>
                  <a:pt x="215900" y="0"/>
                </a:lnTo>
                <a:lnTo>
                  <a:pt x="8089900" y="0"/>
                </a:lnTo>
                <a:lnTo>
                  <a:pt x="8139408" y="5701"/>
                </a:lnTo>
                <a:lnTo>
                  <a:pt x="8184853" y="21941"/>
                </a:lnTo>
                <a:lnTo>
                  <a:pt x="8224940" y="47426"/>
                </a:lnTo>
                <a:lnTo>
                  <a:pt x="8258373" y="80859"/>
                </a:lnTo>
                <a:lnTo>
                  <a:pt x="8283858" y="120946"/>
                </a:lnTo>
                <a:lnTo>
                  <a:pt x="8300098" y="166391"/>
                </a:lnTo>
                <a:lnTo>
                  <a:pt x="8305800" y="215900"/>
                </a:lnTo>
                <a:lnTo>
                  <a:pt x="8305800" y="1079500"/>
                </a:lnTo>
                <a:lnTo>
                  <a:pt x="8300098" y="1129008"/>
                </a:lnTo>
                <a:lnTo>
                  <a:pt x="8283858" y="1174453"/>
                </a:lnTo>
                <a:lnTo>
                  <a:pt x="8258373" y="1214540"/>
                </a:lnTo>
                <a:lnTo>
                  <a:pt x="8224940" y="1247973"/>
                </a:lnTo>
                <a:lnTo>
                  <a:pt x="8184853" y="1273458"/>
                </a:lnTo>
                <a:lnTo>
                  <a:pt x="8139408" y="1289698"/>
                </a:lnTo>
                <a:lnTo>
                  <a:pt x="8089900" y="1295400"/>
                </a:lnTo>
                <a:lnTo>
                  <a:pt x="215900" y="1295400"/>
                </a:lnTo>
                <a:lnTo>
                  <a:pt x="166395" y="1289698"/>
                </a:lnTo>
                <a:lnTo>
                  <a:pt x="120951" y="1273458"/>
                </a:lnTo>
                <a:lnTo>
                  <a:pt x="80864" y="1247973"/>
                </a:lnTo>
                <a:lnTo>
                  <a:pt x="47430" y="1214540"/>
                </a:lnTo>
                <a:lnTo>
                  <a:pt x="21943" y="1174453"/>
                </a:lnTo>
                <a:lnTo>
                  <a:pt x="5701" y="1129008"/>
                </a:lnTo>
                <a:lnTo>
                  <a:pt x="0" y="1079500"/>
                </a:lnTo>
                <a:lnTo>
                  <a:pt x="0" y="2159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3200400"/>
            <a:ext cx="8305800" cy="1295400"/>
          </a:xfrm>
          <a:custGeom>
            <a:avLst/>
            <a:gdLst/>
            <a:ahLst/>
            <a:cxnLst/>
            <a:rect l="l" t="t" r="r" b="b"/>
            <a:pathLst>
              <a:path w="8305800" h="1295400">
                <a:moveTo>
                  <a:pt x="8089900" y="0"/>
                </a:moveTo>
                <a:lnTo>
                  <a:pt x="215900" y="0"/>
                </a:lnTo>
                <a:lnTo>
                  <a:pt x="166395" y="5701"/>
                </a:lnTo>
                <a:lnTo>
                  <a:pt x="120951" y="21941"/>
                </a:lnTo>
                <a:lnTo>
                  <a:pt x="80864" y="47426"/>
                </a:lnTo>
                <a:lnTo>
                  <a:pt x="47430" y="80859"/>
                </a:lnTo>
                <a:lnTo>
                  <a:pt x="21943" y="120946"/>
                </a:lnTo>
                <a:lnTo>
                  <a:pt x="5701" y="166391"/>
                </a:lnTo>
                <a:lnTo>
                  <a:pt x="0" y="215900"/>
                </a:lnTo>
                <a:lnTo>
                  <a:pt x="0" y="1079500"/>
                </a:lnTo>
                <a:lnTo>
                  <a:pt x="5701" y="1129008"/>
                </a:lnTo>
                <a:lnTo>
                  <a:pt x="21943" y="1174453"/>
                </a:lnTo>
                <a:lnTo>
                  <a:pt x="47430" y="1214540"/>
                </a:lnTo>
                <a:lnTo>
                  <a:pt x="80864" y="1247973"/>
                </a:lnTo>
                <a:lnTo>
                  <a:pt x="120951" y="1273458"/>
                </a:lnTo>
                <a:lnTo>
                  <a:pt x="166395" y="1289698"/>
                </a:lnTo>
                <a:lnTo>
                  <a:pt x="215900" y="1295400"/>
                </a:lnTo>
                <a:lnTo>
                  <a:pt x="8089900" y="1295400"/>
                </a:lnTo>
                <a:lnTo>
                  <a:pt x="8139408" y="1289698"/>
                </a:lnTo>
                <a:lnTo>
                  <a:pt x="8184853" y="1273458"/>
                </a:lnTo>
                <a:lnTo>
                  <a:pt x="8224940" y="1247973"/>
                </a:lnTo>
                <a:lnTo>
                  <a:pt x="8258373" y="1214540"/>
                </a:lnTo>
                <a:lnTo>
                  <a:pt x="8283858" y="1174453"/>
                </a:lnTo>
                <a:lnTo>
                  <a:pt x="8300098" y="1129008"/>
                </a:lnTo>
                <a:lnTo>
                  <a:pt x="8305800" y="1079500"/>
                </a:lnTo>
                <a:lnTo>
                  <a:pt x="8305800" y="215900"/>
                </a:lnTo>
                <a:lnTo>
                  <a:pt x="8300098" y="166391"/>
                </a:lnTo>
                <a:lnTo>
                  <a:pt x="8283858" y="120946"/>
                </a:lnTo>
                <a:lnTo>
                  <a:pt x="8258373" y="80859"/>
                </a:lnTo>
                <a:lnTo>
                  <a:pt x="8224940" y="47426"/>
                </a:lnTo>
                <a:lnTo>
                  <a:pt x="8184853" y="21941"/>
                </a:lnTo>
                <a:lnTo>
                  <a:pt x="8139408" y="5701"/>
                </a:lnTo>
                <a:lnTo>
                  <a:pt x="808990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7200" y="3200400"/>
            <a:ext cx="8305800" cy="1295400"/>
          </a:xfrm>
          <a:custGeom>
            <a:avLst/>
            <a:gdLst/>
            <a:ahLst/>
            <a:cxnLst/>
            <a:rect l="l" t="t" r="r" b="b"/>
            <a:pathLst>
              <a:path w="8305800" h="1295400">
                <a:moveTo>
                  <a:pt x="0" y="215900"/>
                </a:moveTo>
                <a:lnTo>
                  <a:pt x="5701" y="166391"/>
                </a:lnTo>
                <a:lnTo>
                  <a:pt x="21943" y="120946"/>
                </a:lnTo>
                <a:lnTo>
                  <a:pt x="47430" y="80859"/>
                </a:lnTo>
                <a:lnTo>
                  <a:pt x="80864" y="47426"/>
                </a:lnTo>
                <a:lnTo>
                  <a:pt x="120951" y="21941"/>
                </a:lnTo>
                <a:lnTo>
                  <a:pt x="166395" y="5701"/>
                </a:lnTo>
                <a:lnTo>
                  <a:pt x="215900" y="0"/>
                </a:lnTo>
                <a:lnTo>
                  <a:pt x="8089900" y="0"/>
                </a:lnTo>
                <a:lnTo>
                  <a:pt x="8139408" y="5701"/>
                </a:lnTo>
                <a:lnTo>
                  <a:pt x="8184853" y="21941"/>
                </a:lnTo>
                <a:lnTo>
                  <a:pt x="8224940" y="47426"/>
                </a:lnTo>
                <a:lnTo>
                  <a:pt x="8258373" y="80859"/>
                </a:lnTo>
                <a:lnTo>
                  <a:pt x="8283858" y="120946"/>
                </a:lnTo>
                <a:lnTo>
                  <a:pt x="8300098" y="166391"/>
                </a:lnTo>
                <a:lnTo>
                  <a:pt x="8305800" y="215900"/>
                </a:lnTo>
                <a:lnTo>
                  <a:pt x="8305800" y="1079500"/>
                </a:lnTo>
                <a:lnTo>
                  <a:pt x="8300098" y="1129008"/>
                </a:lnTo>
                <a:lnTo>
                  <a:pt x="8283858" y="1174453"/>
                </a:lnTo>
                <a:lnTo>
                  <a:pt x="8258373" y="1214540"/>
                </a:lnTo>
                <a:lnTo>
                  <a:pt x="8224940" y="1247973"/>
                </a:lnTo>
                <a:lnTo>
                  <a:pt x="8184853" y="1273458"/>
                </a:lnTo>
                <a:lnTo>
                  <a:pt x="8139408" y="1289698"/>
                </a:lnTo>
                <a:lnTo>
                  <a:pt x="8089900" y="1295400"/>
                </a:lnTo>
                <a:lnTo>
                  <a:pt x="215900" y="1295400"/>
                </a:lnTo>
                <a:lnTo>
                  <a:pt x="166395" y="1289698"/>
                </a:lnTo>
                <a:lnTo>
                  <a:pt x="120951" y="1273458"/>
                </a:lnTo>
                <a:lnTo>
                  <a:pt x="80864" y="1247973"/>
                </a:lnTo>
                <a:lnTo>
                  <a:pt x="47430" y="1214540"/>
                </a:lnTo>
                <a:lnTo>
                  <a:pt x="21943" y="1174453"/>
                </a:lnTo>
                <a:lnTo>
                  <a:pt x="5701" y="1129008"/>
                </a:lnTo>
                <a:lnTo>
                  <a:pt x="0" y="1079500"/>
                </a:lnTo>
                <a:lnTo>
                  <a:pt x="0" y="2159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50214" y="1444244"/>
            <a:ext cx="7693659" cy="287528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ts val="3710"/>
              </a:lnSpc>
              <a:spcBef>
                <a:spcPts val="335"/>
              </a:spcBef>
              <a:tabLst>
                <a:tab pos="960119" algn="l"/>
                <a:tab pos="2629535" algn="l"/>
                <a:tab pos="4115435" algn="l"/>
                <a:tab pos="5130800" algn="l"/>
                <a:tab pos="668655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	n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nt	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rot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	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	c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	s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me  extra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amino acids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which are</a:t>
            </a:r>
            <a:r>
              <a:rPr sz="32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removed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imes New Roman"/>
              <a:cs typeface="Times New Roman"/>
            </a:endParaRPr>
          </a:p>
          <a:p>
            <a:pPr marL="26670" marR="68580">
              <a:lnSpc>
                <a:spcPts val="3710"/>
              </a:lnSpc>
              <a:tabLst>
                <a:tab pos="828675" algn="l"/>
                <a:tab pos="2667000" algn="l"/>
                <a:tab pos="3264535" algn="l"/>
                <a:tab pos="5010785" algn="l"/>
                <a:tab pos="565404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	ex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le	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	re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	c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ecti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peptide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proinsulin to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form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insulin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01" y="127000"/>
            <a:ext cx="8889998" cy="622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92879" y="3276562"/>
            <a:ext cx="1722120" cy="359410"/>
          </a:xfrm>
          <a:custGeom>
            <a:avLst/>
            <a:gdLst/>
            <a:ahLst/>
            <a:cxnLst/>
            <a:rect l="l" t="t" r="r" b="b"/>
            <a:pathLst>
              <a:path w="1722120" h="359410">
                <a:moveTo>
                  <a:pt x="0" y="359067"/>
                </a:moveTo>
                <a:lnTo>
                  <a:pt x="1722120" y="359067"/>
                </a:lnTo>
                <a:lnTo>
                  <a:pt x="1722120" y="0"/>
                </a:lnTo>
                <a:lnTo>
                  <a:pt x="0" y="0"/>
                </a:lnTo>
                <a:lnTo>
                  <a:pt x="0" y="3590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0" y="762038"/>
            <a:ext cx="1722120" cy="71818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3975" rIns="0" bIns="0" rtlCol="0">
            <a:spAutoFit/>
          </a:bodyPr>
          <a:lstStyle/>
          <a:p>
            <a:pPr marL="338455" marR="158750" indent="-323215">
              <a:lnSpc>
                <a:spcPct val="70800"/>
              </a:lnSpc>
              <a:spcBef>
                <a:spcPts val="425"/>
              </a:spcBef>
            </a:pPr>
            <a:r>
              <a:rPr sz="2400" spc="-5" dirty="0">
                <a:solidFill>
                  <a:srgbClr val="000079"/>
                </a:solidFill>
              </a:rPr>
              <a:t>C</a:t>
            </a:r>
            <a:r>
              <a:rPr sz="2400" spc="-15" dirty="0">
                <a:solidFill>
                  <a:srgbClr val="000079"/>
                </a:solidFill>
              </a:rPr>
              <a:t>o</a:t>
            </a:r>
            <a:r>
              <a:rPr sz="2400" spc="-5" dirty="0">
                <a:solidFill>
                  <a:srgbClr val="000079"/>
                </a:solidFill>
              </a:rPr>
              <a:t>nn</a:t>
            </a:r>
            <a:r>
              <a:rPr sz="2400" spc="-15" dirty="0">
                <a:solidFill>
                  <a:srgbClr val="000079"/>
                </a:solidFill>
              </a:rPr>
              <a:t>e</a:t>
            </a:r>
            <a:r>
              <a:rPr sz="2400" spc="-5" dirty="0">
                <a:solidFill>
                  <a:srgbClr val="000079"/>
                </a:solidFill>
              </a:rPr>
              <a:t>cting  peptide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4234688" y="3374897"/>
            <a:ext cx="1089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79"/>
                </a:solidFill>
                <a:latin typeface="Arial"/>
                <a:cs typeface="Arial"/>
              </a:rPr>
              <a:t>A</a:t>
            </a:r>
            <a:r>
              <a:rPr sz="2400" spc="-204" dirty="0">
                <a:solidFill>
                  <a:srgbClr val="000079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79"/>
                </a:solidFill>
                <a:latin typeface="Arial"/>
                <a:cs typeface="Arial"/>
              </a:rPr>
              <a:t>Chain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3566033"/>
            <a:ext cx="1186180" cy="1048385"/>
          </a:xfrm>
          <a:custGeom>
            <a:avLst/>
            <a:gdLst/>
            <a:ahLst/>
            <a:cxnLst/>
            <a:rect l="l" t="t" r="r" b="b"/>
            <a:pathLst>
              <a:path w="1186180" h="1048385">
                <a:moveTo>
                  <a:pt x="278256" y="0"/>
                </a:moveTo>
                <a:lnTo>
                  <a:pt x="0" y="375284"/>
                </a:lnTo>
                <a:lnTo>
                  <a:pt x="907669" y="1048130"/>
                </a:lnTo>
                <a:lnTo>
                  <a:pt x="1185799" y="672972"/>
                </a:lnTo>
                <a:lnTo>
                  <a:pt x="278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06648" y="5210047"/>
            <a:ext cx="2518410" cy="1599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79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000079"/>
                </a:solidFill>
                <a:latin typeface="Arial"/>
                <a:cs typeface="Arial"/>
              </a:rPr>
              <a:t> Chain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Times New Roman"/>
              <a:cs typeface="Times New Roman"/>
            </a:endParaRPr>
          </a:p>
          <a:p>
            <a:pPr marL="720725">
              <a:lnSpc>
                <a:spcPct val="100000"/>
              </a:lnSpc>
            </a:pPr>
            <a:r>
              <a:rPr sz="3200" spc="-5" dirty="0">
                <a:solidFill>
                  <a:srgbClr val="000079"/>
                </a:solidFill>
                <a:latin typeface="Arial"/>
                <a:cs typeface="Arial"/>
              </a:rPr>
              <a:t>Proinsulin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9460" y="3889895"/>
            <a:ext cx="4275835" cy="197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35935" y="2848736"/>
            <a:ext cx="4034154" cy="680720"/>
          </a:xfrm>
          <a:custGeom>
            <a:avLst/>
            <a:gdLst/>
            <a:ahLst/>
            <a:cxnLst/>
            <a:rect l="l" t="t" r="r" b="b"/>
            <a:pathLst>
              <a:path w="4034154" h="680720">
                <a:moveTo>
                  <a:pt x="18287" y="209168"/>
                </a:moveTo>
                <a:lnTo>
                  <a:pt x="0" y="232790"/>
                </a:lnTo>
                <a:lnTo>
                  <a:pt x="183514" y="312292"/>
                </a:lnTo>
                <a:lnTo>
                  <a:pt x="366902" y="383032"/>
                </a:lnTo>
                <a:lnTo>
                  <a:pt x="547369" y="456691"/>
                </a:lnTo>
                <a:lnTo>
                  <a:pt x="730885" y="512572"/>
                </a:lnTo>
                <a:lnTo>
                  <a:pt x="923543" y="559815"/>
                </a:lnTo>
                <a:lnTo>
                  <a:pt x="1104011" y="598042"/>
                </a:lnTo>
                <a:lnTo>
                  <a:pt x="1296669" y="630427"/>
                </a:lnTo>
                <a:lnTo>
                  <a:pt x="1477137" y="654050"/>
                </a:lnTo>
                <a:lnTo>
                  <a:pt x="1669795" y="671702"/>
                </a:lnTo>
                <a:lnTo>
                  <a:pt x="1859406" y="680592"/>
                </a:lnTo>
                <a:lnTo>
                  <a:pt x="2042922" y="680592"/>
                </a:lnTo>
                <a:lnTo>
                  <a:pt x="2226437" y="671702"/>
                </a:lnTo>
                <a:lnTo>
                  <a:pt x="2416048" y="654050"/>
                </a:lnTo>
                <a:lnTo>
                  <a:pt x="2452434" y="648208"/>
                </a:lnTo>
                <a:lnTo>
                  <a:pt x="1859406" y="648208"/>
                </a:lnTo>
                <a:lnTo>
                  <a:pt x="1669795" y="639317"/>
                </a:lnTo>
                <a:lnTo>
                  <a:pt x="1486280" y="624586"/>
                </a:lnTo>
                <a:lnTo>
                  <a:pt x="1296669" y="598042"/>
                </a:lnTo>
                <a:lnTo>
                  <a:pt x="1113154" y="568578"/>
                </a:lnTo>
                <a:lnTo>
                  <a:pt x="929639" y="527303"/>
                </a:lnTo>
                <a:lnTo>
                  <a:pt x="749300" y="480187"/>
                </a:lnTo>
                <a:lnTo>
                  <a:pt x="556513" y="424307"/>
                </a:lnTo>
                <a:lnTo>
                  <a:pt x="382269" y="359410"/>
                </a:lnTo>
                <a:lnTo>
                  <a:pt x="198754" y="288671"/>
                </a:lnTo>
                <a:lnTo>
                  <a:pt x="18287" y="209168"/>
                </a:lnTo>
                <a:close/>
              </a:path>
              <a:path w="4034154" h="680720">
                <a:moveTo>
                  <a:pt x="2948178" y="512572"/>
                </a:moveTo>
                <a:lnTo>
                  <a:pt x="2590291" y="592201"/>
                </a:lnTo>
                <a:lnTo>
                  <a:pt x="2226437" y="639317"/>
                </a:lnTo>
                <a:lnTo>
                  <a:pt x="2042922" y="648208"/>
                </a:lnTo>
                <a:lnTo>
                  <a:pt x="2452434" y="648208"/>
                </a:lnTo>
                <a:lnTo>
                  <a:pt x="2599563" y="624586"/>
                </a:lnTo>
                <a:lnTo>
                  <a:pt x="2963417" y="542036"/>
                </a:lnTo>
                <a:lnTo>
                  <a:pt x="2948178" y="512572"/>
                </a:lnTo>
                <a:close/>
              </a:path>
              <a:path w="4034154" h="680720">
                <a:moveTo>
                  <a:pt x="3495547" y="303402"/>
                </a:moveTo>
                <a:lnTo>
                  <a:pt x="3364103" y="368300"/>
                </a:lnTo>
                <a:lnTo>
                  <a:pt x="3229482" y="415416"/>
                </a:lnTo>
                <a:lnTo>
                  <a:pt x="3088766" y="462534"/>
                </a:lnTo>
                <a:lnTo>
                  <a:pt x="2948178" y="512572"/>
                </a:lnTo>
                <a:lnTo>
                  <a:pt x="2963417" y="542036"/>
                </a:lnTo>
                <a:lnTo>
                  <a:pt x="3098038" y="494918"/>
                </a:lnTo>
                <a:lnTo>
                  <a:pt x="3238627" y="447801"/>
                </a:lnTo>
                <a:lnTo>
                  <a:pt x="3370199" y="391795"/>
                </a:lnTo>
                <a:lnTo>
                  <a:pt x="3510915" y="335914"/>
                </a:lnTo>
                <a:lnTo>
                  <a:pt x="3495547" y="303402"/>
                </a:lnTo>
                <a:close/>
              </a:path>
              <a:path w="4034154" h="680720">
                <a:moveTo>
                  <a:pt x="4009390" y="0"/>
                </a:moveTo>
                <a:lnTo>
                  <a:pt x="3887089" y="88391"/>
                </a:lnTo>
                <a:lnTo>
                  <a:pt x="3627119" y="241553"/>
                </a:lnTo>
                <a:lnTo>
                  <a:pt x="3495547" y="303402"/>
                </a:lnTo>
                <a:lnTo>
                  <a:pt x="3510915" y="335914"/>
                </a:lnTo>
                <a:lnTo>
                  <a:pt x="3645408" y="265175"/>
                </a:lnTo>
                <a:lnTo>
                  <a:pt x="3902329" y="120776"/>
                </a:lnTo>
                <a:lnTo>
                  <a:pt x="4027678" y="32385"/>
                </a:lnTo>
                <a:lnTo>
                  <a:pt x="4018534" y="17652"/>
                </a:lnTo>
                <a:lnTo>
                  <a:pt x="4019358" y="17652"/>
                </a:lnTo>
                <a:lnTo>
                  <a:pt x="4009390" y="0"/>
                </a:lnTo>
                <a:close/>
              </a:path>
              <a:path w="4034154" h="680720">
                <a:moveTo>
                  <a:pt x="4019358" y="17652"/>
                </a:moveTo>
                <a:lnTo>
                  <a:pt x="4018534" y="17652"/>
                </a:lnTo>
                <a:lnTo>
                  <a:pt x="4027678" y="32385"/>
                </a:lnTo>
                <a:lnTo>
                  <a:pt x="4019358" y="17652"/>
                </a:lnTo>
                <a:close/>
              </a:path>
              <a:path w="4034154" h="680720">
                <a:moveTo>
                  <a:pt x="4009390" y="0"/>
                </a:moveTo>
                <a:lnTo>
                  <a:pt x="4027678" y="32385"/>
                </a:lnTo>
                <a:lnTo>
                  <a:pt x="4033773" y="32385"/>
                </a:lnTo>
                <a:lnTo>
                  <a:pt x="400939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45325" y="2848736"/>
            <a:ext cx="24765" cy="32384"/>
          </a:xfrm>
          <a:custGeom>
            <a:avLst/>
            <a:gdLst/>
            <a:ahLst/>
            <a:cxnLst/>
            <a:rect l="l" t="t" r="r" b="b"/>
            <a:pathLst>
              <a:path w="24765" h="32385">
                <a:moveTo>
                  <a:pt x="24383" y="32385"/>
                </a:moveTo>
                <a:lnTo>
                  <a:pt x="18288" y="32385"/>
                </a:lnTo>
                <a:lnTo>
                  <a:pt x="0" y="0"/>
                </a:lnTo>
                <a:lnTo>
                  <a:pt x="24383" y="32385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54468" y="2866389"/>
            <a:ext cx="9525" cy="15240"/>
          </a:xfrm>
          <a:custGeom>
            <a:avLst/>
            <a:gdLst/>
            <a:ahLst/>
            <a:cxnLst/>
            <a:rect l="l" t="t" r="r" b="b"/>
            <a:pathLst>
              <a:path w="9525" h="15239">
                <a:moveTo>
                  <a:pt x="9144" y="14732"/>
                </a:moveTo>
                <a:lnTo>
                  <a:pt x="0" y="0"/>
                </a:lnTo>
                <a:lnTo>
                  <a:pt x="9144" y="14732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31482" y="2848736"/>
            <a:ext cx="532130" cy="335915"/>
          </a:xfrm>
          <a:custGeom>
            <a:avLst/>
            <a:gdLst/>
            <a:ahLst/>
            <a:cxnLst/>
            <a:rect l="l" t="t" r="r" b="b"/>
            <a:pathLst>
              <a:path w="532129" h="335914">
                <a:moveTo>
                  <a:pt x="532130" y="32385"/>
                </a:moveTo>
                <a:lnTo>
                  <a:pt x="406781" y="120776"/>
                </a:lnTo>
                <a:lnTo>
                  <a:pt x="281432" y="191515"/>
                </a:lnTo>
                <a:lnTo>
                  <a:pt x="149860" y="265175"/>
                </a:lnTo>
                <a:lnTo>
                  <a:pt x="15367" y="335914"/>
                </a:lnTo>
                <a:lnTo>
                  <a:pt x="0" y="303402"/>
                </a:lnTo>
                <a:lnTo>
                  <a:pt x="131572" y="241553"/>
                </a:lnTo>
                <a:lnTo>
                  <a:pt x="256921" y="167893"/>
                </a:lnTo>
                <a:lnTo>
                  <a:pt x="391541" y="88391"/>
                </a:lnTo>
                <a:lnTo>
                  <a:pt x="513842" y="0"/>
                </a:lnTo>
                <a:lnTo>
                  <a:pt x="532130" y="32385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84113" y="3152139"/>
            <a:ext cx="563245" cy="238760"/>
          </a:xfrm>
          <a:custGeom>
            <a:avLst/>
            <a:gdLst/>
            <a:ahLst/>
            <a:cxnLst/>
            <a:rect l="l" t="t" r="r" b="b"/>
            <a:pathLst>
              <a:path w="563245" h="238760">
                <a:moveTo>
                  <a:pt x="562737" y="32512"/>
                </a:moveTo>
                <a:lnTo>
                  <a:pt x="422021" y="88392"/>
                </a:lnTo>
                <a:lnTo>
                  <a:pt x="290449" y="144399"/>
                </a:lnTo>
                <a:lnTo>
                  <a:pt x="149860" y="191515"/>
                </a:lnTo>
                <a:lnTo>
                  <a:pt x="15239" y="238633"/>
                </a:lnTo>
                <a:lnTo>
                  <a:pt x="0" y="209169"/>
                </a:lnTo>
                <a:lnTo>
                  <a:pt x="140588" y="159131"/>
                </a:lnTo>
                <a:lnTo>
                  <a:pt x="281304" y="112013"/>
                </a:lnTo>
                <a:lnTo>
                  <a:pt x="415925" y="64897"/>
                </a:lnTo>
                <a:lnTo>
                  <a:pt x="547369" y="0"/>
                </a:lnTo>
                <a:lnTo>
                  <a:pt x="562737" y="32512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35935" y="3057905"/>
            <a:ext cx="2963545" cy="471805"/>
          </a:xfrm>
          <a:custGeom>
            <a:avLst/>
            <a:gdLst/>
            <a:ahLst/>
            <a:cxnLst/>
            <a:rect l="l" t="t" r="r" b="b"/>
            <a:pathLst>
              <a:path w="2963545" h="471804">
                <a:moveTo>
                  <a:pt x="2963417" y="332867"/>
                </a:moveTo>
                <a:lnTo>
                  <a:pt x="2782951" y="374142"/>
                </a:lnTo>
                <a:lnTo>
                  <a:pt x="2599563" y="415417"/>
                </a:lnTo>
                <a:lnTo>
                  <a:pt x="2416048" y="444881"/>
                </a:lnTo>
                <a:lnTo>
                  <a:pt x="2226437" y="462534"/>
                </a:lnTo>
                <a:lnTo>
                  <a:pt x="2042922" y="471424"/>
                </a:lnTo>
                <a:lnTo>
                  <a:pt x="1859406" y="471424"/>
                </a:lnTo>
                <a:lnTo>
                  <a:pt x="1669795" y="462534"/>
                </a:lnTo>
                <a:lnTo>
                  <a:pt x="1477137" y="444881"/>
                </a:lnTo>
                <a:lnTo>
                  <a:pt x="1296669" y="421259"/>
                </a:lnTo>
                <a:lnTo>
                  <a:pt x="1104011" y="388874"/>
                </a:lnTo>
                <a:lnTo>
                  <a:pt x="923543" y="350647"/>
                </a:lnTo>
                <a:lnTo>
                  <a:pt x="730885" y="303403"/>
                </a:lnTo>
                <a:lnTo>
                  <a:pt x="547369" y="247523"/>
                </a:lnTo>
                <a:lnTo>
                  <a:pt x="366902" y="173863"/>
                </a:lnTo>
                <a:lnTo>
                  <a:pt x="183514" y="103124"/>
                </a:lnTo>
                <a:lnTo>
                  <a:pt x="0" y="23622"/>
                </a:lnTo>
                <a:lnTo>
                  <a:pt x="18287" y="0"/>
                </a:lnTo>
                <a:lnTo>
                  <a:pt x="198754" y="79502"/>
                </a:lnTo>
                <a:lnTo>
                  <a:pt x="382269" y="150241"/>
                </a:lnTo>
                <a:lnTo>
                  <a:pt x="556513" y="215138"/>
                </a:lnTo>
                <a:lnTo>
                  <a:pt x="749300" y="271018"/>
                </a:lnTo>
                <a:lnTo>
                  <a:pt x="929639" y="318135"/>
                </a:lnTo>
                <a:lnTo>
                  <a:pt x="1113154" y="359410"/>
                </a:lnTo>
                <a:lnTo>
                  <a:pt x="1296669" y="388874"/>
                </a:lnTo>
                <a:lnTo>
                  <a:pt x="1486280" y="415417"/>
                </a:lnTo>
                <a:lnTo>
                  <a:pt x="1669795" y="430149"/>
                </a:lnTo>
                <a:lnTo>
                  <a:pt x="1859406" y="439039"/>
                </a:lnTo>
                <a:lnTo>
                  <a:pt x="2042922" y="439039"/>
                </a:lnTo>
                <a:lnTo>
                  <a:pt x="2226437" y="430149"/>
                </a:lnTo>
                <a:lnTo>
                  <a:pt x="2406777" y="406527"/>
                </a:lnTo>
                <a:lnTo>
                  <a:pt x="2590291" y="383032"/>
                </a:lnTo>
                <a:lnTo>
                  <a:pt x="2773806" y="341757"/>
                </a:lnTo>
                <a:lnTo>
                  <a:pt x="2948178" y="303403"/>
                </a:lnTo>
                <a:lnTo>
                  <a:pt x="2963417" y="332867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89896" y="2104453"/>
            <a:ext cx="82930" cy="713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73691" y="1974786"/>
            <a:ext cx="73787" cy="83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88093" y="1833435"/>
            <a:ext cx="67564" cy="890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43833" y="1684908"/>
            <a:ext cx="49530" cy="71120"/>
          </a:xfrm>
          <a:custGeom>
            <a:avLst/>
            <a:gdLst/>
            <a:ahLst/>
            <a:cxnLst/>
            <a:rect l="l" t="t" r="r" b="b"/>
            <a:pathLst>
              <a:path w="49529" h="71119">
                <a:moveTo>
                  <a:pt x="33655" y="0"/>
                </a:moveTo>
                <a:lnTo>
                  <a:pt x="0" y="8889"/>
                </a:lnTo>
                <a:lnTo>
                  <a:pt x="9143" y="41275"/>
                </a:lnTo>
                <a:lnTo>
                  <a:pt x="18415" y="70738"/>
                </a:lnTo>
                <a:lnTo>
                  <a:pt x="49021" y="64896"/>
                </a:lnTo>
                <a:lnTo>
                  <a:pt x="42799" y="32512"/>
                </a:lnTo>
                <a:lnTo>
                  <a:pt x="33655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43833" y="1684908"/>
            <a:ext cx="49530" cy="71120"/>
          </a:xfrm>
          <a:custGeom>
            <a:avLst/>
            <a:gdLst/>
            <a:ahLst/>
            <a:cxnLst/>
            <a:rect l="l" t="t" r="r" b="b"/>
            <a:pathLst>
              <a:path w="49529" h="71119">
                <a:moveTo>
                  <a:pt x="0" y="8889"/>
                </a:moveTo>
                <a:lnTo>
                  <a:pt x="9143" y="41275"/>
                </a:lnTo>
                <a:lnTo>
                  <a:pt x="18415" y="70738"/>
                </a:lnTo>
                <a:lnTo>
                  <a:pt x="49021" y="64896"/>
                </a:lnTo>
                <a:lnTo>
                  <a:pt x="42799" y="32512"/>
                </a:lnTo>
                <a:lnTo>
                  <a:pt x="33655" y="0"/>
                </a:lnTo>
                <a:lnTo>
                  <a:pt x="0" y="8889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34689" y="1517014"/>
            <a:ext cx="33655" cy="73660"/>
          </a:xfrm>
          <a:custGeom>
            <a:avLst/>
            <a:gdLst/>
            <a:ahLst/>
            <a:cxnLst/>
            <a:rect l="l" t="t" r="r" b="b"/>
            <a:pathLst>
              <a:path w="33654" h="73659">
                <a:moveTo>
                  <a:pt x="33655" y="0"/>
                </a:moveTo>
                <a:lnTo>
                  <a:pt x="0" y="8889"/>
                </a:lnTo>
                <a:lnTo>
                  <a:pt x="0" y="73660"/>
                </a:lnTo>
                <a:lnTo>
                  <a:pt x="33655" y="73660"/>
                </a:lnTo>
                <a:lnTo>
                  <a:pt x="33655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34689" y="1517014"/>
            <a:ext cx="33655" cy="73660"/>
          </a:xfrm>
          <a:custGeom>
            <a:avLst/>
            <a:gdLst/>
            <a:ahLst/>
            <a:cxnLst/>
            <a:rect l="l" t="t" r="r" b="b"/>
            <a:pathLst>
              <a:path w="33654" h="73659">
                <a:moveTo>
                  <a:pt x="0" y="8889"/>
                </a:moveTo>
                <a:lnTo>
                  <a:pt x="0" y="64897"/>
                </a:lnTo>
                <a:lnTo>
                  <a:pt x="0" y="73660"/>
                </a:lnTo>
                <a:lnTo>
                  <a:pt x="33655" y="73660"/>
                </a:lnTo>
                <a:lnTo>
                  <a:pt x="33655" y="64897"/>
                </a:lnTo>
                <a:lnTo>
                  <a:pt x="33655" y="0"/>
                </a:lnTo>
                <a:lnTo>
                  <a:pt x="0" y="8889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43833" y="1357883"/>
            <a:ext cx="49530" cy="71120"/>
          </a:xfrm>
          <a:custGeom>
            <a:avLst/>
            <a:gdLst/>
            <a:ahLst/>
            <a:cxnLst/>
            <a:rect l="l" t="t" r="r" b="b"/>
            <a:pathLst>
              <a:path w="49529" h="71119">
                <a:moveTo>
                  <a:pt x="18415" y="0"/>
                </a:moveTo>
                <a:lnTo>
                  <a:pt x="18415" y="8889"/>
                </a:lnTo>
                <a:lnTo>
                  <a:pt x="0" y="64896"/>
                </a:lnTo>
                <a:lnTo>
                  <a:pt x="33655" y="70738"/>
                </a:lnTo>
                <a:lnTo>
                  <a:pt x="49021" y="14731"/>
                </a:lnTo>
                <a:lnTo>
                  <a:pt x="49021" y="8889"/>
                </a:lnTo>
                <a:lnTo>
                  <a:pt x="18415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43833" y="1357883"/>
            <a:ext cx="49530" cy="71120"/>
          </a:xfrm>
          <a:custGeom>
            <a:avLst/>
            <a:gdLst/>
            <a:ahLst/>
            <a:cxnLst/>
            <a:rect l="l" t="t" r="r" b="b"/>
            <a:pathLst>
              <a:path w="49529" h="71119">
                <a:moveTo>
                  <a:pt x="18415" y="0"/>
                </a:moveTo>
                <a:lnTo>
                  <a:pt x="18415" y="8889"/>
                </a:lnTo>
                <a:lnTo>
                  <a:pt x="0" y="64896"/>
                </a:lnTo>
                <a:lnTo>
                  <a:pt x="33655" y="70738"/>
                </a:lnTo>
                <a:lnTo>
                  <a:pt x="49021" y="14731"/>
                </a:lnTo>
                <a:lnTo>
                  <a:pt x="49021" y="8889"/>
                </a:lnTo>
                <a:lnTo>
                  <a:pt x="18415" y="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97237" y="1194117"/>
            <a:ext cx="76835" cy="801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04298" y="1073340"/>
            <a:ext cx="85978" cy="74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38791" y="970216"/>
            <a:ext cx="92075" cy="742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88651" y="881824"/>
            <a:ext cx="82931" cy="742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44607" y="819848"/>
            <a:ext cx="85978" cy="655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08373" y="768730"/>
            <a:ext cx="83185" cy="47625"/>
          </a:xfrm>
          <a:custGeom>
            <a:avLst/>
            <a:gdLst/>
            <a:ahLst/>
            <a:cxnLst/>
            <a:rect l="l" t="t" r="r" b="b"/>
            <a:pathLst>
              <a:path w="83185" h="47625">
                <a:moveTo>
                  <a:pt x="67310" y="0"/>
                </a:moveTo>
                <a:lnTo>
                  <a:pt x="0" y="14732"/>
                </a:lnTo>
                <a:lnTo>
                  <a:pt x="15366" y="47117"/>
                </a:lnTo>
                <a:lnTo>
                  <a:pt x="82676" y="32385"/>
                </a:lnTo>
                <a:lnTo>
                  <a:pt x="6731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08373" y="768730"/>
            <a:ext cx="83185" cy="47625"/>
          </a:xfrm>
          <a:custGeom>
            <a:avLst/>
            <a:gdLst/>
            <a:ahLst/>
            <a:cxnLst/>
            <a:rect l="l" t="t" r="r" b="b"/>
            <a:pathLst>
              <a:path w="83185" h="47625">
                <a:moveTo>
                  <a:pt x="67310" y="0"/>
                </a:moveTo>
                <a:lnTo>
                  <a:pt x="82676" y="32385"/>
                </a:lnTo>
                <a:lnTo>
                  <a:pt x="15366" y="47117"/>
                </a:lnTo>
                <a:lnTo>
                  <a:pt x="0" y="14732"/>
                </a:lnTo>
                <a:lnTo>
                  <a:pt x="67310" y="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73601" y="718566"/>
            <a:ext cx="76835" cy="50165"/>
          </a:xfrm>
          <a:custGeom>
            <a:avLst/>
            <a:gdLst/>
            <a:ahLst/>
            <a:cxnLst/>
            <a:rect l="l" t="t" r="r" b="b"/>
            <a:pathLst>
              <a:path w="76835" h="50165">
                <a:moveTo>
                  <a:pt x="67310" y="0"/>
                </a:moveTo>
                <a:lnTo>
                  <a:pt x="0" y="17780"/>
                </a:lnTo>
                <a:lnTo>
                  <a:pt x="9144" y="50164"/>
                </a:lnTo>
                <a:lnTo>
                  <a:pt x="76453" y="32512"/>
                </a:lnTo>
                <a:lnTo>
                  <a:pt x="6731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73601" y="718566"/>
            <a:ext cx="76835" cy="50165"/>
          </a:xfrm>
          <a:custGeom>
            <a:avLst/>
            <a:gdLst/>
            <a:ahLst/>
            <a:cxnLst/>
            <a:rect l="l" t="t" r="r" b="b"/>
            <a:pathLst>
              <a:path w="76835" h="50165">
                <a:moveTo>
                  <a:pt x="67310" y="0"/>
                </a:moveTo>
                <a:lnTo>
                  <a:pt x="0" y="17780"/>
                </a:lnTo>
                <a:lnTo>
                  <a:pt x="9144" y="50164"/>
                </a:lnTo>
                <a:lnTo>
                  <a:pt x="76453" y="32512"/>
                </a:lnTo>
                <a:lnTo>
                  <a:pt x="67310" y="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47845" y="680338"/>
            <a:ext cx="76835" cy="47625"/>
          </a:xfrm>
          <a:custGeom>
            <a:avLst/>
            <a:gdLst/>
            <a:ahLst/>
            <a:cxnLst/>
            <a:rect l="l" t="t" r="r" b="b"/>
            <a:pathLst>
              <a:path w="76835" h="47625">
                <a:moveTo>
                  <a:pt x="67309" y="0"/>
                </a:moveTo>
                <a:lnTo>
                  <a:pt x="24510" y="8762"/>
                </a:lnTo>
                <a:lnTo>
                  <a:pt x="0" y="14732"/>
                </a:lnTo>
                <a:lnTo>
                  <a:pt x="9270" y="47116"/>
                </a:lnTo>
                <a:lnTo>
                  <a:pt x="33654" y="38226"/>
                </a:lnTo>
                <a:lnTo>
                  <a:pt x="76453" y="32385"/>
                </a:lnTo>
                <a:lnTo>
                  <a:pt x="67309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47845" y="680338"/>
            <a:ext cx="76835" cy="47625"/>
          </a:xfrm>
          <a:custGeom>
            <a:avLst/>
            <a:gdLst/>
            <a:ahLst/>
            <a:cxnLst/>
            <a:rect l="l" t="t" r="r" b="b"/>
            <a:pathLst>
              <a:path w="76835" h="47625">
                <a:moveTo>
                  <a:pt x="67309" y="0"/>
                </a:moveTo>
                <a:lnTo>
                  <a:pt x="24510" y="8762"/>
                </a:lnTo>
                <a:lnTo>
                  <a:pt x="0" y="14732"/>
                </a:lnTo>
                <a:lnTo>
                  <a:pt x="9270" y="47116"/>
                </a:lnTo>
                <a:lnTo>
                  <a:pt x="33654" y="38226"/>
                </a:lnTo>
                <a:lnTo>
                  <a:pt x="76453" y="32385"/>
                </a:lnTo>
                <a:lnTo>
                  <a:pt x="67309" y="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13071" y="656716"/>
            <a:ext cx="76835" cy="38735"/>
          </a:xfrm>
          <a:custGeom>
            <a:avLst/>
            <a:gdLst/>
            <a:ahLst/>
            <a:cxnLst/>
            <a:rect l="l" t="t" r="r" b="b"/>
            <a:pathLst>
              <a:path w="76835" h="38734">
                <a:moveTo>
                  <a:pt x="67310" y="0"/>
                </a:moveTo>
                <a:lnTo>
                  <a:pt x="0" y="8890"/>
                </a:lnTo>
                <a:lnTo>
                  <a:pt x="9143" y="38354"/>
                </a:lnTo>
                <a:lnTo>
                  <a:pt x="76453" y="32385"/>
                </a:lnTo>
                <a:lnTo>
                  <a:pt x="6731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13071" y="656716"/>
            <a:ext cx="76835" cy="38735"/>
          </a:xfrm>
          <a:custGeom>
            <a:avLst/>
            <a:gdLst/>
            <a:ahLst/>
            <a:cxnLst/>
            <a:rect l="l" t="t" r="r" b="b"/>
            <a:pathLst>
              <a:path w="76835" h="38734">
                <a:moveTo>
                  <a:pt x="67310" y="0"/>
                </a:moveTo>
                <a:lnTo>
                  <a:pt x="0" y="8890"/>
                </a:lnTo>
                <a:lnTo>
                  <a:pt x="9143" y="38354"/>
                </a:lnTo>
                <a:lnTo>
                  <a:pt x="76453" y="32385"/>
                </a:lnTo>
                <a:lnTo>
                  <a:pt x="67310" y="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87315" y="633222"/>
            <a:ext cx="76835" cy="38735"/>
          </a:xfrm>
          <a:custGeom>
            <a:avLst/>
            <a:gdLst/>
            <a:ahLst/>
            <a:cxnLst/>
            <a:rect l="l" t="t" r="r" b="b"/>
            <a:pathLst>
              <a:path w="76835" h="38734">
                <a:moveTo>
                  <a:pt x="67310" y="0"/>
                </a:moveTo>
                <a:lnTo>
                  <a:pt x="0" y="5841"/>
                </a:lnTo>
                <a:lnTo>
                  <a:pt x="0" y="38226"/>
                </a:lnTo>
                <a:lnTo>
                  <a:pt x="76454" y="32385"/>
                </a:lnTo>
                <a:lnTo>
                  <a:pt x="6731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87315" y="633222"/>
            <a:ext cx="76835" cy="38735"/>
          </a:xfrm>
          <a:custGeom>
            <a:avLst/>
            <a:gdLst/>
            <a:ahLst/>
            <a:cxnLst/>
            <a:rect l="l" t="t" r="r" b="b"/>
            <a:pathLst>
              <a:path w="76835" h="38734">
                <a:moveTo>
                  <a:pt x="67310" y="0"/>
                </a:moveTo>
                <a:lnTo>
                  <a:pt x="76454" y="32385"/>
                </a:lnTo>
                <a:lnTo>
                  <a:pt x="0" y="38226"/>
                </a:lnTo>
                <a:lnTo>
                  <a:pt x="0" y="5841"/>
                </a:lnTo>
                <a:lnTo>
                  <a:pt x="67310" y="0"/>
                </a:lnTo>
                <a:close/>
              </a:path>
            </a:pathLst>
          </a:custGeom>
          <a:ln w="9524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61686" y="615441"/>
            <a:ext cx="67310" cy="41275"/>
          </a:xfrm>
          <a:custGeom>
            <a:avLst/>
            <a:gdLst/>
            <a:ahLst/>
            <a:cxnLst/>
            <a:rect l="l" t="t" r="r" b="b"/>
            <a:pathLst>
              <a:path w="67310" h="41275">
                <a:moveTo>
                  <a:pt x="67310" y="0"/>
                </a:moveTo>
                <a:lnTo>
                  <a:pt x="0" y="8890"/>
                </a:lnTo>
                <a:lnTo>
                  <a:pt x="0" y="41275"/>
                </a:lnTo>
                <a:lnTo>
                  <a:pt x="67310" y="41275"/>
                </a:lnTo>
                <a:lnTo>
                  <a:pt x="6731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61686" y="615441"/>
            <a:ext cx="67310" cy="41275"/>
          </a:xfrm>
          <a:custGeom>
            <a:avLst/>
            <a:gdLst/>
            <a:ahLst/>
            <a:cxnLst/>
            <a:rect l="l" t="t" r="r" b="b"/>
            <a:pathLst>
              <a:path w="67310" h="41275">
                <a:moveTo>
                  <a:pt x="67310" y="0"/>
                </a:moveTo>
                <a:lnTo>
                  <a:pt x="67310" y="41275"/>
                </a:lnTo>
                <a:lnTo>
                  <a:pt x="0" y="41275"/>
                </a:lnTo>
                <a:lnTo>
                  <a:pt x="0" y="8890"/>
                </a:lnTo>
                <a:lnTo>
                  <a:pt x="67310" y="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36058" y="609600"/>
            <a:ext cx="67310" cy="38735"/>
          </a:xfrm>
          <a:custGeom>
            <a:avLst/>
            <a:gdLst/>
            <a:ahLst/>
            <a:cxnLst/>
            <a:rect l="l" t="t" r="r" b="b"/>
            <a:pathLst>
              <a:path w="67310" h="38734">
                <a:moveTo>
                  <a:pt x="67182" y="0"/>
                </a:moveTo>
                <a:lnTo>
                  <a:pt x="0" y="5841"/>
                </a:lnTo>
                <a:lnTo>
                  <a:pt x="0" y="38353"/>
                </a:lnTo>
                <a:lnTo>
                  <a:pt x="67182" y="29463"/>
                </a:lnTo>
                <a:lnTo>
                  <a:pt x="67182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36058" y="609600"/>
            <a:ext cx="67310" cy="38735"/>
          </a:xfrm>
          <a:custGeom>
            <a:avLst/>
            <a:gdLst/>
            <a:ahLst/>
            <a:cxnLst/>
            <a:rect l="l" t="t" r="r" b="b"/>
            <a:pathLst>
              <a:path w="67310" h="38734">
                <a:moveTo>
                  <a:pt x="67182" y="0"/>
                </a:moveTo>
                <a:lnTo>
                  <a:pt x="67182" y="29463"/>
                </a:lnTo>
                <a:lnTo>
                  <a:pt x="0" y="38353"/>
                </a:lnTo>
                <a:lnTo>
                  <a:pt x="0" y="5841"/>
                </a:lnTo>
                <a:lnTo>
                  <a:pt x="67182" y="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4205" y="609600"/>
            <a:ext cx="73660" cy="29845"/>
          </a:xfrm>
          <a:custGeom>
            <a:avLst/>
            <a:gdLst/>
            <a:ahLst/>
            <a:cxnLst/>
            <a:rect l="l" t="t" r="r" b="b"/>
            <a:pathLst>
              <a:path w="73660" h="29845">
                <a:moveTo>
                  <a:pt x="73406" y="0"/>
                </a:moveTo>
                <a:lnTo>
                  <a:pt x="0" y="0"/>
                </a:lnTo>
                <a:lnTo>
                  <a:pt x="6096" y="29463"/>
                </a:lnTo>
                <a:lnTo>
                  <a:pt x="73406" y="29463"/>
                </a:lnTo>
                <a:lnTo>
                  <a:pt x="73406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4205" y="609600"/>
            <a:ext cx="73660" cy="29845"/>
          </a:xfrm>
          <a:custGeom>
            <a:avLst/>
            <a:gdLst/>
            <a:ahLst/>
            <a:cxnLst/>
            <a:rect l="l" t="t" r="r" b="b"/>
            <a:pathLst>
              <a:path w="73660" h="29845">
                <a:moveTo>
                  <a:pt x="73406" y="0"/>
                </a:moveTo>
                <a:lnTo>
                  <a:pt x="73406" y="29463"/>
                </a:lnTo>
                <a:lnTo>
                  <a:pt x="6096" y="29463"/>
                </a:lnTo>
                <a:lnTo>
                  <a:pt x="0" y="0"/>
                </a:lnTo>
                <a:lnTo>
                  <a:pt x="73406" y="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78577" y="609600"/>
            <a:ext cx="6350" cy="29845"/>
          </a:xfrm>
          <a:custGeom>
            <a:avLst/>
            <a:gdLst/>
            <a:ahLst/>
            <a:cxnLst/>
            <a:rect l="l" t="t" r="r" b="b"/>
            <a:pathLst>
              <a:path w="6350" h="29845">
                <a:moveTo>
                  <a:pt x="6096" y="0"/>
                </a:moveTo>
                <a:lnTo>
                  <a:pt x="0" y="0"/>
                </a:lnTo>
                <a:lnTo>
                  <a:pt x="0" y="29463"/>
                </a:lnTo>
                <a:lnTo>
                  <a:pt x="6096" y="29463"/>
                </a:lnTo>
                <a:lnTo>
                  <a:pt x="6096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78577" y="609600"/>
            <a:ext cx="6350" cy="29845"/>
          </a:xfrm>
          <a:custGeom>
            <a:avLst/>
            <a:gdLst/>
            <a:ahLst/>
            <a:cxnLst/>
            <a:rect l="l" t="t" r="r" b="b"/>
            <a:pathLst>
              <a:path w="6350" h="29845">
                <a:moveTo>
                  <a:pt x="6096" y="0"/>
                </a:moveTo>
                <a:lnTo>
                  <a:pt x="0" y="0"/>
                </a:lnTo>
                <a:lnTo>
                  <a:pt x="0" y="29463"/>
                </a:lnTo>
                <a:lnTo>
                  <a:pt x="6096" y="29463"/>
                </a:lnTo>
                <a:lnTo>
                  <a:pt x="6096" y="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84672" y="609602"/>
            <a:ext cx="67310" cy="29845"/>
          </a:xfrm>
          <a:custGeom>
            <a:avLst/>
            <a:gdLst/>
            <a:ahLst/>
            <a:cxnLst/>
            <a:rect l="l" t="t" r="r" b="b"/>
            <a:pathLst>
              <a:path w="67310" h="29845">
                <a:moveTo>
                  <a:pt x="0" y="29461"/>
                </a:moveTo>
                <a:lnTo>
                  <a:pt x="67282" y="29461"/>
                </a:lnTo>
                <a:lnTo>
                  <a:pt x="67282" y="0"/>
                </a:lnTo>
                <a:lnTo>
                  <a:pt x="0" y="0"/>
                </a:lnTo>
                <a:lnTo>
                  <a:pt x="0" y="29461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84672" y="609602"/>
            <a:ext cx="67310" cy="29845"/>
          </a:xfrm>
          <a:custGeom>
            <a:avLst/>
            <a:gdLst/>
            <a:ahLst/>
            <a:cxnLst/>
            <a:rect l="l" t="t" r="r" b="b"/>
            <a:pathLst>
              <a:path w="67310" h="29845">
                <a:moveTo>
                  <a:pt x="0" y="29461"/>
                </a:moveTo>
                <a:lnTo>
                  <a:pt x="67282" y="29461"/>
                </a:lnTo>
                <a:lnTo>
                  <a:pt x="67282" y="0"/>
                </a:lnTo>
                <a:lnTo>
                  <a:pt x="0" y="0"/>
                </a:lnTo>
                <a:lnTo>
                  <a:pt x="0" y="29461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552821" y="609600"/>
            <a:ext cx="73660" cy="38735"/>
          </a:xfrm>
          <a:custGeom>
            <a:avLst/>
            <a:gdLst/>
            <a:ahLst/>
            <a:cxnLst/>
            <a:rect l="l" t="t" r="r" b="b"/>
            <a:pathLst>
              <a:path w="73660" h="38734">
                <a:moveTo>
                  <a:pt x="0" y="0"/>
                </a:moveTo>
                <a:lnTo>
                  <a:pt x="0" y="29463"/>
                </a:lnTo>
                <a:lnTo>
                  <a:pt x="64262" y="38353"/>
                </a:lnTo>
                <a:lnTo>
                  <a:pt x="73405" y="5841"/>
                </a:lnTo>
                <a:lnTo>
                  <a:pt x="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2821" y="609600"/>
            <a:ext cx="73660" cy="38735"/>
          </a:xfrm>
          <a:custGeom>
            <a:avLst/>
            <a:gdLst/>
            <a:ahLst/>
            <a:cxnLst/>
            <a:rect l="l" t="t" r="r" b="b"/>
            <a:pathLst>
              <a:path w="73660" h="38734">
                <a:moveTo>
                  <a:pt x="73405" y="5841"/>
                </a:moveTo>
                <a:lnTo>
                  <a:pt x="64262" y="38353"/>
                </a:lnTo>
                <a:lnTo>
                  <a:pt x="0" y="29463"/>
                </a:lnTo>
                <a:lnTo>
                  <a:pt x="0" y="0"/>
                </a:lnTo>
                <a:lnTo>
                  <a:pt x="73405" y="5841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27191" y="624331"/>
            <a:ext cx="64769" cy="41275"/>
          </a:xfrm>
          <a:custGeom>
            <a:avLst/>
            <a:gdLst/>
            <a:ahLst/>
            <a:cxnLst/>
            <a:rect l="l" t="t" r="r" b="b"/>
            <a:pathLst>
              <a:path w="64770" h="41275">
                <a:moveTo>
                  <a:pt x="0" y="0"/>
                </a:moveTo>
                <a:lnTo>
                  <a:pt x="0" y="32384"/>
                </a:lnTo>
                <a:lnTo>
                  <a:pt x="64262" y="41275"/>
                </a:lnTo>
                <a:lnTo>
                  <a:pt x="64262" y="8889"/>
                </a:lnTo>
                <a:lnTo>
                  <a:pt x="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27191" y="624331"/>
            <a:ext cx="64769" cy="41275"/>
          </a:xfrm>
          <a:custGeom>
            <a:avLst/>
            <a:gdLst/>
            <a:ahLst/>
            <a:cxnLst/>
            <a:rect l="l" t="t" r="r" b="b"/>
            <a:pathLst>
              <a:path w="64770" h="41275">
                <a:moveTo>
                  <a:pt x="64262" y="8889"/>
                </a:moveTo>
                <a:lnTo>
                  <a:pt x="64262" y="41275"/>
                </a:lnTo>
                <a:lnTo>
                  <a:pt x="0" y="32384"/>
                </a:lnTo>
                <a:lnTo>
                  <a:pt x="0" y="0"/>
                </a:lnTo>
                <a:lnTo>
                  <a:pt x="64262" y="8889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92291" y="647954"/>
            <a:ext cx="73660" cy="47625"/>
          </a:xfrm>
          <a:custGeom>
            <a:avLst/>
            <a:gdLst/>
            <a:ahLst/>
            <a:cxnLst/>
            <a:rect l="l" t="t" r="r" b="b"/>
            <a:pathLst>
              <a:path w="73660" h="47625">
                <a:moveTo>
                  <a:pt x="9271" y="0"/>
                </a:moveTo>
                <a:lnTo>
                  <a:pt x="0" y="32385"/>
                </a:lnTo>
                <a:lnTo>
                  <a:pt x="67310" y="47117"/>
                </a:lnTo>
                <a:lnTo>
                  <a:pt x="73406" y="8762"/>
                </a:lnTo>
                <a:lnTo>
                  <a:pt x="9271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92291" y="647954"/>
            <a:ext cx="73660" cy="47625"/>
          </a:xfrm>
          <a:custGeom>
            <a:avLst/>
            <a:gdLst/>
            <a:ahLst/>
            <a:cxnLst/>
            <a:rect l="l" t="t" r="r" b="b"/>
            <a:pathLst>
              <a:path w="73660" h="47625">
                <a:moveTo>
                  <a:pt x="73406" y="8762"/>
                </a:moveTo>
                <a:lnTo>
                  <a:pt x="67310" y="47117"/>
                </a:lnTo>
                <a:lnTo>
                  <a:pt x="0" y="32385"/>
                </a:lnTo>
                <a:lnTo>
                  <a:pt x="9271" y="0"/>
                </a:lnTo>
                <a:lnTo>
                  <a:pt x="73406" y="8762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66663" y="680338"/>
            <a:ext cx="73660" cy="47625"/>
          </a:xfrm>
          <a:custGeom>
            <a:avLst/>
            <a:gdLst/>
            <a:ahLst/>
            <a:cxnLst/>
            <a:rect l="l" t="t" r="r" b="b"/>
            <a:pathLst>
              <a:path w="73660" h="47625">
                <a:moveTo>
                  <a:pt x="0" y="0"/>
                </a:moveTo>
                <a:lnTo>
                  <a:pt x="0" y="32385"/>
                </a:lnTo>
                <a:lnTo>
                  <a:pt x="67310" y="47116"/>
                </a:lnTo>
                <a:lnTo>
                  <a:pt x="73406" y="14732"/>
                </a:lnTo>
                <a:lnTo>
                  <a:pt x="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66663" y="680338"/>
            <a:ext cx="73660" cy="47625"/>
          </a:xfrm>
          <a:custGeom>
            <a:avLst/>
            <a:gdLst/>
            <a:ahLst/>
            <a:cxnLst/>
            <a:rect l="l" t="t" r="r" b="b"/>
            <a:pathLst>
              <a:path w="73660" h="47625">
                <a:moveTo>
                  <a:pt x="73406" y="14732"/>
                </a:moveTo>
                <a:lnTo>
                  <a:pt x="67310" y="47116"/>
                </a:lnTo>
                <a:lnTo>
                  <a:pt x="0" y="32385"/>
                </a:lnTo>
                <a:lnTo>
                  <a:pt x="0" y="0"/>
                </a:lnTo>
                <a:lnTo>
                  <a:pt x="73406" y="14732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27000" y="713803"/>
            <a:ext cx="85978" cy="655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86131" y="769810"/>
            <a:ext cx="82803" cy="655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542087" y="834580"/>
            <a:ext cx="95123" cy="655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701091" y="905319"/>
            <a:ext cx="82930" cy="7442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50951" y="993711"/>
            <a:ext cx="82930" cy="7442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982396" y="1096835"/>
            <a:ext cx="85979" cy="8318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07872" y="1208849"/>
            <a:ext cx="76708" cy="8318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14806" y="1338389"/>
            <a:ext cx="76834" cy="8915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315771" y="1479867"/>
            <a:ext cx="76835" cy="8318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398321" y="1624266"/>
            <a:ext cx="67691" cy="8902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461250" y="1788032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33654" y="0"/>
                </a:moveTo>
                <a:lnTo>
                  <a:pt x="0" y="8889"/>
                </a:lnTo>
                <a:lnTo>
                  <a:pt x="15240" y="64896"/>
                </a:lnTo>
                <a:lnTo>
                  <a:pt x="15240" y="73659"/>
                </a:lnTo>
                <a:lnTo>
                  <a:pt x="48895" y="64896"/>
                </a:lnTo>
                <a:lnTo>
                  <a:pt x="48895" y="50164"/>
                </a:lnTo>
                <a:lnTo>
                  <a:pt x="33654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461250" y="1788032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48895" y="64896"/>
                </a:moveTo>
                <a:lnTo>
                  <a:pt x="48895" y="50164"/>
                </a:lnTo>
                <a:lnTo>
                  <a:pt x="33654" y="0"/>
                </a:lnTo>
                <a:lnTo>
                  <a:pt x="0" y="8889"/>
                </a:lnTo>
                <a:lnTo>
                  <a:pt x="15240" y="64896"/>
                </a:lnTo>
                <a:lnTo>
                  <a:pt x="15240" y="73659"/>
                </a:lnTo>
                <a:lnTo>
                  <a:pt x="48895" y="64896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494905" y="1947164"/>
            <a:ext cx="40005" cy="73660"/>
          </a:xfrm>
          <a:custGeom>
            <a:avLst/>
            <a:gdLst/>
            <a:ahLst/>
            <a:cxnLst/>
            <a:rect l="l" t="t" r="r" b="b"/>
            <a:pathLst>
              <a:path w="40004" h="73660">
                <a:moveTo>
                  <a:pt x="33654" y="0"/>
                </a:moveTo>
                <a:lnTo>
                  <a:pt x="0" y="8889"/>
                </a:lnTo>
                <a:lnTo>
                  <a:pt x="9144" y="41275"/>
                </a:lnTo>
                <a:lnTo>
                  <a:pt x="9144" y="73660"/>
                </a:lnTo>
                <a:lnTo>
                  <a:pt x="39750" y="73660"/>
                </a:lnTo>
                <a:lnTo>
                  <a:pt x="39750" y="32385"/>
                </a:lnTo>
                <a:lnTo>
                  <a:pt x="33654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494905" y="1947164"/>
            <a:ext cx="40005" cy="73660"/>
          </a:xfrm>
          <a:custGeom>
            <a:avLst/>
            <a:gdLst/>
            <a:ahLst/>
            <a:cxnLst/>
            <a:rect l="l" t="t" r="r" b="b"/>
            <a:pathLst>
              <a:path w="40004" h="73660">
                <a:moveTo>
                  <a:pt x="39750" y="73660"/>
                </a:moveTo>
                <a:lnTo>
                  <a:pt x="39750" y="32385"/>
                </a:lnTo>
                <a:lnTo>
                  <a:pt x="33654" y="0"/>
                </a:lnTo>
                <a:lnTo>
                  <a:pt x="0" y="8889"/>
                </a:lnTo>
                <a:lnTo>
                  <a:pt x="9144" y="41275"/>
                </a:lnTo>
                <a:lnTo>
                  <a:pt x="9144" y="73660"/>
                </a:lnTo>
                <a:lnTo>
                  <a:pt x="39750" y="7366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504048" y="2123948"/>
            <a:ext cx="31115" cy="64769"/>
          </a:xfrm>
          <a:custGeom>
            <a:avLst/>
            <a:gdLst/>
            <a:ahLst/>
            <a:cxnLst/>
            <a:rect l="l" t="t" r="r" b="b"/>
            <a:pathLst>
              <a:path w="31115" h="64769">
                <a:moveTo>
                  <a:pt x="30606" y="0"/>
                </a:moveTo>
                <a:lnTo>
                  <a:pt x="0" y="0"/>
                </a:lnTo>
                <a:lnTo>
                  <a:pt x="0" y="64769"/>
                </a:lnTo>
                <a:lnTo>
                  <a:pt x="30606" y="64769"/>
                </a:lnTo>
                <a:lnTo>
                  <a:pt x="30606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504048" y="2123948"/>
            <a:ext cx="40005" cy="64769"/>
          </a:xfrm>
          <a:custGeom>
            <a:avLst/>
            <a:gdLst/>
            <a:ahLst/>
            <a:cxnLst/>
            <a:rect l="l" t="t" r="r" b="b"/>
            <a:pathLst>
              <a:path w="40004" h="64769">
                <a:moveTo>
                  <a:pt x="30606" y="64769"/>
                </a:moveTo>
                <a:lnTo>
                  <a:pt x="30606" y="0"/>
                </a:lnTo>
                <a:lnTo>
                  <a:pt x="39750" y="0"/>
                </a:lnTo>
                <a:lnTo>
                  <a:pt x="0" y="0"/>
                </a:lnTo>
                <a:lnTo>
                  <a:pt x="0" y="64769"/>
                </a:lnTo>
                <a:lnTo>
                  <a:pt x="30606" y="64769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461250" y="2283079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15240" y="0"/>
                </a:moveTo>
                <a:lnTo>
                  <a:pt x="9144" y="47117"/>
                </a:lnTo>
                <a:lnTo>
                  <a:pt x="0" y="64770"/>
                </a:lnTo>
                <a:lnTo>
                  <a:pt x="33654" y="73660"/>
                </a:lnTo>
                <a:lnTo>
                  <a:pt x="42799" y="56007"/>
                </a:lnTo>
                <a:lnTo>
                  <a:pt x="48895" y="8762"/>
                </a:lnTo>
                <a:lnTo>
                  <a:pt x="15240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461250" y="2283079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33654" y="73660"/>
                </a:moveTo>
                <a:lnTo>
                  <a:pt x="42799" y="56007"/>
                </a:lnTo>
                <a:lnTo>
                  <a:pt x="48895" y="8762"/>
                </a:lnTo>
                <a:lnTo>
                  <a:pt x="15240" y="0"/>
                </a:lnTo>
                <a:lnTo>
                  <a:pt x="9144" y="47117"/>
                </a:lnTo>
                <a:lnTo>
                  <a:pt x="0" y="64770"/>
                </a:lnTo>
                <a:lnTo>
                  <a:pt x="33654" y="7366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389177" y="2431478"/>
            <a:ext cx="67690" cy="8026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291260" y="2572956"/>
            <a:ext cx="82930" cy="8318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75055" y="2693733"/>
            <a:ext cx="82930" cy="8026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040562" y="2805620"/>
            <a:ext cx="92075" cy="802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47935" y="2018220"/>
            <a:ext cx="2881249" cy="135782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412738" y="1838325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0079"/>
                </a:solidFill>
                <a:latin typeface="Arial"/>
                <a:cs typeface="Arial"/>
              </a:rPr>
              <a:t>COOH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541270" y="2833496"/>
            <a:ext cx="440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0079"/>
                </a:solidFill>
                <a:latin typeface="Arial"/>
                <a:cs typeface="Arial"/>
              </a:rPr>
              <a:t>H</a:t>
            </a:r>
            <a:r>
              <a:rPr sz="1800" spc="-7" baseline="-20833" dirty="0">
                <a:solidFill>
                  <a:srgbClr val="000079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000079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667000" y="4595558"/>
            <a:ext cx="654685" cy="0"/>
          </a:xfrm>
          <a:custGeom>
            <a:avLst/>
            <a:gdLst/>
            <a:ahLst/>
            <a:cxnLst/>
            <a:rect l="l" t="t" r="r" b="b"/>
            <a:pathLst>
              <a:path w="654685">
                <a:moveTo>
                  <a:pt x="0" y="0"/>
                </a:moveTo>
                <a:lnTo>
                  <a:pt x="654430" y="0"/>
                </a:lnTo>
              </a:path>
            </a:pathLst>
          </a:custGeom>
          <a:ln w="47117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67000" y="4572000"/>
            <a:ext cx="654685" cy="47625"/>
          </a:xfrm>
          <a:custGeom>
            <a:avLst/>
            <a:gdLst/>
            <a:ahLst/>
            <a:cxnLst/>
            <a:rect l="l" t="t" r="r" b="b"/>
            <a:pathLst>
              <a:path w="654685" h="47625">
                <a:moveTo>
                  <a:pt x="654430" y="38354"/>
                </a:moveTo>
                <a:lnTo>
                  <a:pt x="6095" y="47117"/>
                </a:lnTo>
                <a:lnTo>
                  <a:pt x="0" y="14731"/>
                </a:lnTo>
                <a:lnTo>
                  <a:pt x="654430" y="0"/>
                </a:lnTo>
                <a:lnTo>
                  <a:pt x="654430" y="38354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359153" y="3439414"/>
            <a:ext cx="4505325" cy="2875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1782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79"/>
                </a:solidFill>
                <a:latin typeface="Arial"/>
                <a:cs typeface="Arial"/>
              </a:rPr>
              <a:t>Proinsulin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0079"/>
                </a:solidFill>
                <a:latin typeface="Arial"/>
                <a:cs typeface="Arial"/>
              </a:rPr>
              <a:t>A-chain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473709">
              <a:lnSpc>
                <a:spcPts val="2940"/>
              </a:lnSpc>
              <a:spcBef>
                <a:spcPts val="2535"/>
              </a:spcBef>
            </a:pPr>
            <a:r>
              <a:rPr sz="2800" spc="-5" dirty="0">
                <a:solidFill>
                  <a:srgbClr val="000079"/>
                </a:solidFill>
                <a:latin typeface="Arial"/>
                <a:cs typeface="Arial"/>
              </a:rPr>
              <a:t>B-chain</a:t>
            </a:r>
            <a:endParaRPr sz="2800">
              <a:latin typeface="Arial"/>
              <a:cs typeface="Arial"/>
            </a:endParaRPr>
          </a:p>
          <a:p>
            <a:pPr marR="320040" algn="r">
              <a:lnSpc>
                <a:spcPts val="2940"/>
              </a:lnSpc>
            </a:pPr>
            <a:r>
              <a:rPr sz="2800" spc="-5" dirty="0">
                <a:solidFill>
                  <a:srgbClr val="000079"/>
                </a:solidFill>
                <a:latin typeface="Arial"/>
                <a:cs typeface="Arial"/>
              </a:rPr>
              <a:t>In</a:t>
            </a:r>
            <a:r>
              <a:rPr sz="2800" spc="5" dirty="0">
                <a:solidFill>
                  <a:srgbClr val="000079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000079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000079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000079"/>
                </a:solidFill>
                <a:latin typeface="Arial"/>
                <a:cs typeface="Arial"/>
              </a:rPr>
              <a:t>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087877" y="5650585"/>
            <a:ext cx="413384" cy="150495"/>
          </a:xfrm>
          <a:custGeom>
            <a:avLst/>
            <a:gdLst/>
            <a:ahLst/>
            <a:cxnLst/>
            <a:rect l="l" t="t" r="r" b="b"/>
            <a:pathLst>
              <a:path w="413385" h="150495">
                <a:moveTo>
                  <a:pt x="406781" y="0"/>
                </a:moveTo>
                <a:lnTo>
                  <a:pt x="0" y="117856"/>
                </a:lnTo>
                <a:lnTo>
                  <a:pt x="6096" y="150266"/>
                </a:lnTo>
                <a:lnTo>
                  <a:pt x="412876" y="32410"/>
                </a:lnTo>
                <a:lnTo>
                  <a:pt x="406781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087877" y="5650585"/>
            <a:ext cx="413384" cy="150495"/>
          </a:xfrm>
          <a:custGeom>
            <a:avLst/>
            <a:gdLst/>
            <a:ahLst/>
            <a:cxnLst/>
            <a:rect l="l" t="t" r="r" b="b"/>
            <a:pathLst>
              <a:path w="413385" h="150495">
                <a:moveTo>
                  <a:pt x="412876" y="32410"/>
                </a:moveTo>
                <a:lnTo>
                  <a:pt x="6096" y="150266"/>
                </a:lnTo>
                <a:lnTo>
                  <a:pt x="0" y="117856"/>
                </a:lnTo>
                <a:lnTo>
                  <a:pt x="406781" y="0"/>
                </a:lnTo>
                <a:lnTo>
                  <a:pt x="412876" y="32410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62805" y="4481703"/>
            <a:ext cx="249554" cy="45720"/>
          </a:xfrm>
          <a:custGeom>
            <a:avLst/>
            <a:gdLst/>
            <a:ahLst/>
            <a:cxnLst/>
            <a:rect l="l" t="t" r="r" b="b"/>
            <a:pathLst>
              <a:path w="249554" h="45720">
                <a:moveTo>
                  <a:pt x="66548" y="0"/>
                </a:moveTo>
                <a:lnTo>
                  <a:pt x="0" y="2159"/>
                </a:lnTo>
                <a:lnTo>
                  <a:pt x="182880" y="45720"/>
                </a:lnTo>
                <a:lnTo>
                  <a:pt x="249301" y="44323"/>
                </a:lnTo>
                <a:lnTo>
                  <a:pt x="66548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162805" y="4481703"/>
            <a:ext cx="249554" cy="45720"/>
          </a:xfrm>
          <a:custGeom>
            <a:avLst/>
            <a:gdLst/>
            <a:ahLst/>
            <a:cxnLst/>
            <a:rect l="l" t="t" r="r" b="b"/>
            <a:pathLst>
              <a:path w="249554" h="45720">
                <a:moveTo>
                  <a:pt x="0" y="2159"/>
                </a:moveTo>
                <a:lnTo>
                  <a:pt x="182880" y="45720"/>
                </a:lnTo>
                <a:lnTo>
                  <a:pt x="249301" y="44323"/>
                </a:lnTo>
                <a:lnTo>
                  <a:pt x="66548" y="0"/>
                </a:lnTo>
                <a:lnTo>
                  <a:pt x="0" y="2159"/>
                </a:lnTo>
                <a:close/>
              </a:path>
            </a:pathLst>
          </a:custGeom>
          <a:ln w="9525">
            <a:solidFill>
              <a:srgbClr val="002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98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1946" y="173570"/>
                </a:lnTo>
                <a:lnTo>
                  <a:pt x="43899" y="221036"/>
                </a:lnTo>
                <a:lnTo>
                  <a:pt x="65864" y="268489"/>
                </a:lnTo>
                <a:lnTo>
                  <a:pt x="87847" y="315924"/>
                </a:lnTo>
                <a:lnTo>
                  <a:pt x="109854" y="363335"/>
                </a:lnTo>
                <a:lnTo>
                  <a:pt x="150622" y="344473"/>
                </a:lnTo>
                <a:lnTo>
                  <a:pt x="191388" y="325600"/>
                </a:lnTo>
                <a:lnTo>
                  <a:pt x="232155" y="306703"/>
                </a:lnTo>
                <a:lnTo>
                  <a:pt x="272923" y="287770"/>
                </a:lnTo>
                <a:lnTo>
                  <a:pt x="316045" y="267434"/>
                </a:lnTo>
                <a:lnTo>
                  <a:pt x="350154" y="250432"/>
                </a:lnTo>
                <a:lnTo>
                  <a:pt x="391287" y="226429"/>
                </a:lnTo>
                <a:lnTo>
                  <a:pt x="421195" y="197393"/>
                </a:lnTo>
                <a:lnTo>
                  <a:pt x="438912" y="161405"/>
                </a:lnTo>
                <a:lnTo>
                  <a:pt x="442628" y="141116"/>
                </a:lnTo>
                <a:lnTo>
                  <a:pt x="442166" y="119876"/>
                </a:lnTo>
                <a:lnTo>
                  <a:pt x="428751" y="74537"/>
                </a:lnTo>
                <a:lnTo>
                  <a:pt x="406860" y="39881"/>
                </a:lnTo>
                <a:lnTo>
                  <a:pt x="361658" y="7532"/>
                </a:lnTo>
                <a:lnTo>
                  <a:pt x="324752" y="0"/>
                </a:lnTo>
                <a:lnTo>
                  <a:pt x="304418" y="496"/>
                </a:lnTo>
                <a:lnTo>
                  <a:pt x="242903" y="17434"/>
                </a:lnTo>
                <a:lnTo>
                  <a:pt x="197459" y="35589"/>
                </a:lnTo>
                <a:lnTo>
                  <a:pt x="142239" y="60186"/>
                </a:lnTo>
                <a:lnTo>
                  <a:pt x="106691" y="76664"/>
                </a:lnTo>
                <a:lnTo>
                  <a:pt x="71120" y="93142"/>
                </a:lnTo>
                <a:lnTo>
                  <a:pt x="35548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92450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37" y="172257"/>
                </a:lnTo>
                <a:lnTo>
                  <a:pt x="47498" y="223583"/>
                </a:lnTo>
                <a:lnTo>
                  <a:pt x="71258" y="274885"/>
                </a:lnTo>
                <a:lnTo>
                  <a:pt x="94995" y="326151"/>
                </a:lnTo>
                <a:lnTo>
                  <a:pt x="123858" y="312797"/>
                </a:lnTo>
                <a:lnTo>
                  <a:pt x="152733" y="299418"/>
                </a:lnTo>
                <a:lnTo>
                  <a:pt x="181631" y="286039"/>
                </a:lnTo>
                <a:lnTo>
                  <a:pt x="257048" y="250922"/>
                </a:lnTo>
                <a:lnTo>
                  <a:pt x="293624" y="233267"/>
                </a:lnTo>
                <a:lnTo>
                  <a:pt x="337058" y="210327"/>
                </a:lnTo>
                <a:lnTo>
                  <a:pt x="372602" y="181006"/>
                </a:lnTo>
                <a:lnTo>
                  <a:pt x="393573" y="145684"/>
                </a:lnTo>
                <a:lnTo>
                  <a:pt x="398843" y="106187"/>
                </a:lnTo>
                <a:lnTo>
                  <a:pt x="395180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671" y="0"/>
                </a:lnTo>
                <a:lnTo>
                  <a:pt x="275716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561" y="97488"/>
                </a:lnTo>
                <a:lnTo>
                  <a:pt x="25263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47848" y="3400218"/>
            <a:ext cx="1049655" cy="1120775"/>
          </a:xfrm>
          <a:custGeom>
            <a:avLst/>
            <a:gdLst/>
            <a:ahLst/>
            <a:cxnLst/>
            <a:rect l="l" t="t" r="r" b="b"/>
            <a:pathLst>
              <a:path w="1049654" h="1120775">
                <a:moveTo>
                  <a:pt x="0" y="233124"/>
                </a:moveTo>
                <a:lnTo>
                  <a:pt x="43582" y="212931"/>
                </a:lnTo>
                <a:lnTo>
                  <a:pt x="87175" y="192738"/>
                </a:lnTo>
                <a:lnTo>
                  <a:pt x="130777" y="172545"/>
                </a:lnTo>
                <a:lnTo>
                  <a:pt x="174386" y="152352"/>
                </a:lnTo>
                <a:lnTo>
                  <a:pt x="218002" y="132159"/>
                </a:lnTo>
                <a:lnTo>
                  <a:pt x="261621" y="111966"/>
                </a:lnTo>
                <a:lnTo>
                  <a:pt x="305244" y="91773"/>
                </a:lnTo>
                <a:lnTo>
                  <a:pt x="348869" y="71580"/>
                </a:lnTo>
                <a:lnTo>
                  <a:pt x="397637" y="49651"/>
                </a:lnTo>
                <a:lnTo>
                  <a:pt x="440309" y="31877"/>
                </a:lnTo>
                <a:lnTo>
                  <a:pt x="476885" y="18270"/>
                </a:lnTo>
                <a:lnTo>
                  <a:pt x="534753" y="2915"/>
                </a:lnTo>
                <a:lnTo>
                  <a:pt x="561879" y="0"/>
                </a:lnTo>
                <a:lnTo>
                  <a:pt x="588768" y="109"/>
                </a:lnTo>
                <a:lnTo>
                  <a:pt x="641707" y="9392"/>
                </a:lnTo>
                <a:lnTo>
                  <a:pt x="692380" y="30954"/>
                </a:lnTo>
                <a:lnTo>
                  <a:pt x="739548" y="64738"/>
                </a:lnTo>
                <a:lnTo>
                  <a:pt x="776974" y="110458"/>
                </a:lnTo>
                <a:lnTo>
                  <a:pt x="803689" y="169223"/>
                </a:lnTo>
                <a:lnTo>
                  <a:pt x="813647" y="234080"/>
                </a:lnTo>
                <a:lnTo>
                  <a:pt x="811529" y="267414"/>
                </a:lnTo>
                <a:lnTo>
                  <a:pt x="804836" y="300180"/>
                </a:lnTo>
                <a:lnTo>
                  <a:pt x="793702" y="331041"/>
                </a:lnTo>
                <a:lnTo>
                  <a:pt x="778115" y="359997"/>
                </a:lnTo>
                <a:lnTo>
                  <a:pt x="758063" y="387048"/>
                </a:lnTo>
                <a:lnTo>
                  <a:pt x="802122" y="383526"/>
                </a:lnTo>
                <a:lnTo>
                  <a:pt x="843454" y="386302"/>
                </a:lnTo>
                <a:lnTo>
                  <a:pt x="882096" y="395388"/>
                </a:lnTo>
                <a:lnTo>
                  <a:pt x="918082" y="410797"/>
                </a:lnTo>
                <a:lnTo>
                  <a:pt x="950563" y="431776"/>
                </a:lnTo>
                <a:lnTo>
                  <a:pt x="978852" y="457755"/>
                </a:lnTo>
                <a:lnTo>
                  <a:pt x="1002950" y="488735"/>
                </a:lnTo>
                <a:lnTo>
                  <a:pt x="1022857" y="524716"/>
                </a:lnTo>
                <a:lnTo>
                  <a:pt x="1043590" y="587565"/>
                </a:lnTo>
                <a:lnTo>
                  <a:pt x="1049654" y="655272"/>
                </a:lnTo>
                <a:lnTo>
                  <a:pt x="1047152" y="689393"/>
                </a:lnTo>
                <a:lnTo>
                  <a:pt x="1030527" y="752588"/>
                </a:lnTo>
                <a:lnTo>
                  <a:pt x="998212" y="808831"/>
                </a:lnTo>
                <a:lnTo>
                  <a:pt x="948872" y="857218"/>
                </a:lnTo>
                <a:lnTo>
                  <a:pt x="895956" y="890695"/>
                </a:lnTo>
                <a:lnTo>
                  <a:pt x="822156" y="928182"/>
                </a:lnTo>
                <a:lnTo>
                  <a:pt x="770125" y="953396"/>
                </a:lnTo>
                <a:lnTo>
                  <a:pt x="708025" y="982932"/>
                </a:lnTo>
                <a:lnTo>
                  <a:pt x="658495" y="1005855"/>
                </a:lnTo>
                <a:lnTo>
                  <a:pt x="608965" y="1028779"/>
                </a:lnTo>
                <a:lnTo>
                  <a:pt x="559435" y="1051702"/>
                </a:lnTo>
                <a:lnTo>
                  <a:pt x="509905" y="1074626"/>
                </a:lnTo>
                <a:lnTo>
                  <a:pt x="460375" y="1097549"/>
                </a:lnTo>
                <a:lnTo>
                  <a:pt x="410844" y="1120473"/>
                </a:lnTo>
                <a:lnTo>
                  <a:pt x="389227" y="1073770"/>
                </a:lnTo>
                <a:lnTo>
                  <a:pt x="367607" y="1027068"/>
                </a:lnTo>
                <a:lnTo>
                  <a:pt x="345986" y="980365"/>
                </a:lnTo>
                <a:lnTo>
                  <a:pt x="324363" y="933663"/>
                </a:lnTo>
                <a:lnTo>
                  <a:pt x="302739" y="886960"/>
                </a:lnTo>
                <a:lnTo>
                  <a:pt x="281114" y="840257"/>
                </a:lnTo>
                <a:lnTo>
                  <a:pt x="259488" y="793555"/>
                </a:lnTo>
                <a:lnTo>
                  <a:pt x="237862" y="746852"/>
                </a:lnTo>
                <a:lnTo>
                  <a:pt x="216235" y="700150"/>
                </a:lnTo>
                <a:lnTo>
                  <a:pt x="194609" y="653447"/>
                </a:lnTo>
                <a:lnTo>
                  <a:pt x="172982" y="606745"/>
                </a:lnTo>
                <a:lnTo>
                  <a:pt x="151356" y="560042"/>
                </a:lnTo>
                <a:lnTo>
                  <a:pt x="129730" y="513339"/>
                </a:lnTo>
                <a:lnTo>
                  <a:pt x="108105" y="466637"/>
                </a:lnTo>
                <a:lnTo>
                  <a:pt x="86481" y="419934"/>
                </a:lnTo>
                <a:lnTo>
                  <a:pt x="64858" y="373232"/>
                </a:lnTo>
                <a:lnTo>
                  <a:pt x="43237" y="326529"/>
                </a:lnTo>
                <a:lnTo>
                  <a:pt x="21617" y="279826"/>
                </a:lnTo>
                <a:lnTo>
                  <a:pt x="0" y="233124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7297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95" y="370068"/>
                </a:lnTo>
                <a:lnTo>
                  <a:pt x="87973" y="349720"/>
                </a:lnTo>
                <a:lnTo>
                  <a:pt x="131937" y="329358"/>
                </a:lnTo>
                <a:lnTo>
                  <a:pt x="175890" y="308986"/>
                </a:lnTo>
                <a:lnTo>
                  <a:pt x="219836" y="288606"/>
                </a:lnTo>
                <a:lnTo>
                  <a:pt x="263778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8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6" y="800226"/>
                </a:lnTo>
                <a:lnTo>
                  <a:pt x="693594" y="751812"/>
                </a:lnTo>
                <a:lnTo>
                  <a:pt x="684754" y="703398"/>
                </a:lnTo>
                <a:lnTo>
                  <a:pt x="675918" y="654984"/>
                </a:lnTo>
                <a:lnTo>
                  <a:pt x="667083" y="606570"/>
                </a:lnTo>
                <a:lnTo>
                  <a:pt x="658250" y="558155"/>
                </a:lnTo>
                <a:lnTo>
                  <a:pt x="649419" y="509741"/>
                </a:lnTo>
                <a:lnTo>
                  <a:pt x="640588" y="461327"/>
                </a:lnTo>
                <a:lnTo>
                  <a:pt x="631756" y="412913"/>
                </a:lnTo>
                <a:lnTo>
                  <a:pt x="622925" y="364499"/>
                </a:lnTo>
                <a:lnTo>
                  <a:pt x="614092" y="316084"/>
                </a:lnTo>
                <a:lnTo>
                  <a:pt x="605257" y="267670"/>
                </a:lnTo>
                <a:lnTo>
                  <a:pt x="596421" y="219256"/>
                </a:lnTo>
                <a:lnTo>
                  <a:pt x="587581" y="170842"/>
                </a:lnTo>
                <a:lnTo>
                  <a:pt x="578739" y="122427"/>
                </a:lnTo>
                <a:lnTo>
                  <a:pt x="622807" y="102035"/>
                </a:lnTo>
                <a:lnTo>
                  <a:pt x="666872" y="81628"/>
                </a:lnTo>
                <a:lnTo>
                  <a:pt x="710930" y="61213"/>
                </a:lnTo>
                <a:lnTo>
                  <a:pt x="754977" y="40799"/>
                </a:lnTo>
                <a:lnTo>
                  <a:pt x="799010" y="20392"/>
                </a:lnTo>
                <a:lnTo>
                  <a:pt x="843026" y="0"/>
                </a:lnTo>
                <a:lnTo>
                  <a:pt x="864661" y="46702"/>
                </a:lnTo>
                <a:lnTo>
                  <a:pt x="886295" y="93405"/>
                </a:lnTo>
                <a:lnTo>
                  <a:pt x="907927" y="140107"/>
                </a:lnTo>
                <a:lnTo>
                  <a:pt x="929558" y="186810"/>
                </a:lnTo>
                <a:lnTo>
                  <a:pt x="951188" y="233512"/>
                </a:lnTo>
                <a:lnTo>
                  <a:pt x="972816" y="280215"/>
                </a:lnTo>
                <a:lnTo>
                  <a:pt x="994444" y="326918"/>
                </a:lnTo>
                <a:lnTo>
                  <a:pt x="1016071" y="373620"/>
                </a:lnTo>
                <a:lnTo>
                  <a:pt x="1037698" y="420323"/>
                </a:lnTo>
                <a:lnTo>
                  <a:pt x="1059325" y="467025"/>
                </a:lnTo>
                <a:lnTo>
                  <a:pt x="1080952" y="513728"/>
                </a:lnTo>
                <a:lnTo>
                  <a:pt x="1102579" y="560430"/>
                </a:lnTo>
                <a:lnTo>
                  <a:pt x="1124207" y="607133"/>
                </a:lnTo>
                <a:lnTo>
                  <a:pt x="1145835" y="653836"/>
                </a:lnTo>
                <a:lnTo>
                  <a:pt x="1167465" y="700538"/>
                </a:lnTo>
                <a:lnTo>
                  <a:pt x="1189096" y="747241"/>
                </a:lnTo>
                <a:lnTo>
                  <a:pt x="1210728" y="793943"/>
                </a:lnTo>
                <a:lnTo>
                  <a:pt x="1232362" y="840646"/>
                </a:lnTo>
                <a:lnTo>
                  <a:pt x="1253998" y="887348"/>
                </a:lnTo>
                <a:lnTo>
                  <a:pt x="1213060" y="906303"/>
                </a:lnTo>
                <a:lnTo>
                  <a:pt x="1172146" y="925258"/>
                </a:lnTo>
                <a:lnTo>
                  <a:pt x="1131232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6" y="1043431"/>
                </a:lnTo>
                <a:lnTo>
                  <a:pt x="874607" y="1063053"/>
                </a:lnTo>
                <a:lnTo>
                  <a:pt x="832183" y="1082675"/>
                </a:lnTo>
                <a:lnTo>
                  <a:pt x="789783" y="1102296"/>
                </a:lnTo>
                <a:lnTo>
                  <a:pt x="747395" y="1121917"/>
                </a:lnTo>
                <a:lnTo>
                  <a:pt x="716368" y="1083270"/>
                </a:lnTo>
                <a:lnTo>
                  <a:pt x="685345" y="1044622"/>
                </a:lnTo>
                <a:lnTo>
                  <a:pt x="654324" y="1005974"/>
                </a:lnTo>
                <a:lnTo>
                  <a:pt x="623306" y="967325"/>
                </a:lnTo>
                <a:lnTo>
                  <a:pt x="592289" y="928675"/>
                </a:lnTo>
                <a:lnTo>
                  <a:pt x="561275" y="890025"/>
                </a:lnTo>
                <a:lnTo>
                  <a:pt x="530263" y="851373"/>
                </a:lnTo>
                <a:lnTo>
                  <a:pt x="499252" y="812720"/>
                </a:lnTo>
                <a:lnTo>
                  <a:pt x="468243" y="774066"/>
                </a:lnTo>
                <a:lnTo>
                  <a:pt x="437235" y="735410"/>
                </a:lnTo>
                <a:lnTo>
                  <a:pt x="406229" y="696752"/>
                </a:lnTo>
                <a:lnTo>
                  <a:pt x="375223" y="658092"/>
                </a:lnTo>
                <a:lnTo>
                  <a:pt x="344218" y="619429"/>
                </a:lnTo>
                <a:lnTo>
                  <a:pt x="313213" y="580765"/>
                </a:lnTo>
                <a:lnTo>
                  <a:pt x="282209" y="542098"/>
                </a:lnTo>
                <a:lnTo>
                  <a:pt x="251205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2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9496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2" y="256885"/>
                </a:lnTo>
                <a:lnTo>
                  <a:pt x="138678" y="235468"/>
                </a:lnTo>
                <a:lnTo>
                  <a:pt x="184904" y="214052"/>
                </a:lnTo>
                <a:lnTo>
                  <a:pt x="231130" y="192637"/>
                </a:lnTo>
                <a:lnTo>
                  <a:pt x="277357" y="171224"/>
                </a:lnTo>
                <a:lnTo>
                  <a:pt x="323583" y="149812"/>
                </a:lnTo>
                <a:lnTo>
                  <a:pt x="369809" y="128402"/>
                </a:lnTo>
                <a:lnTo>
                  <a:pt x="416035" y="106994"/>
                </a:lnTo>
                <a:lnTo>
                  <a:pt x="462261" y="85589"/>
                </a:lnTo>
                <a:lnTo>
                  <a:pt x="508488" y="64187"/>
                </a:lnTo>
                <a:lnTo>
                  <a:pt x="554714" y="42788"/>
                </a:lnTo>
                <a:lnTo>
                  <a:pt x="600940" y="21392"/>
                </a:lnTo>
                <a:lnTo>
                  <a:pt x="647166" y="0"/>
                </a:lnTo>
                <a:lnTo>
                  <a:pt x="664542" y="37528"/>
                </a:lnTo>
                <a:lnTo>
                  <a:pt x="681921" y="75056"/>
                </a:lnTo>
                <a:lnTo>
                  <a:pt x="699303" y="112585"/>
                </a:lnTo>
                <a:lnTo>
                  <a:pt x="716686" y="150113"/>
                </a:lnTo>
                <a:lnTo>
                  <a:pt x="669591" y="171910"/>
                </a:lnTo>
                <a:lnTo>
                  <a:pt x="622496" y="193713"/>
                </a:lnTo>
                <a:lnTo>
                  <a:pt x="575402" y="215521"/>
                </a:lnTo>
                <a:lnTo>
                  <a:pt x="528309" y="237331"/>
                </a:lnTo>
                <a:lnTo>
                  <a:pt x="481215" y="259143"/>
                </a:lnTo>
                <a:lnTo>
                  <a:pt x="434122" y="280955"/>
                </a:lnTo>
                <a:lnTo>
                  <a:pt x="387028" y="302765"/>
                </a:lnTo>
                <a:lnTo>
                  <a:pt x="339934" y="324573"/>
                </a:lnTo>
                <a:lnTo>
                  <a:pt x="292840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5" y="466534"/>
                </a:lnTo>
                <a:lnTo>
                  <a:pt x="314073" y="515727"/>
                </a:lnTo>
                <a:lnTo>
                  <a:pt x="336854" y="564895"/>
                </a:lnTo>
                <a:lnTo>
                  <a:pt x="380673" y="544592"/>
                </a:lnTo>
                <a:lnTo>
                  <a:pt x="424492" y="524294"/>
                </a:lnTo>
                <a:lnTo>
                  <a:pt x="468311" y="504001"/>
                </a:lnTo>
                <a:lnTo>
                  <a:pt x="512130" y="483711"/>
                </a:lnTo>
                <a:lnTo>
                  <a:pt x="555948" y="463422"/>
                </a:lnTo>
                <a:lnTo>
                  <a:pt x="599767" y="443134"/>
                </a:lnTo>
                <a:lnTo>
                  <a:pt x="643586" y="422844"/>
                </a:lnTo>
                <a:lnTo>
                  <a:pt x="687405" y="402551"/>
                </a:lnTo>
                <a:lnTo>
                  <a:pt x="731224" y="382253"/>
                </a:lnTo>
                <a:lnTo>
                  <a:pt x="775042" y="361949"/>
                </a:lnTo>
                <a:lnTo>
                  <a:pt x="792349" y="399361"/>
                </a:lnTo>
                <a:lnTo>
                  <a:pt x="809656" y="436737"/>
                </a:lnTo>
                <a:lnTo>
                  <a:pt x="826963" y="474089"/>
                </a:lnTo>
                <a:lnTo>
                  <a:pt x="844270" y="511428"/>
                </a:lnTo>
                <a:lnTo>
                  <a:pt x="800451" y="531736"/>
                </a:lnTo>
                <a:lnTo>
                  <a:pt x="756632" y="552042"/>
                </a:lnTo>
                <a:lnTo>
                  <a:pt x="712814" y="572347"/>
                </a:lnTo>
                <a:lnTo>
                  <a:pt x="668995" y="592650"/>
                </a:lnTo>
                <a:lnTo>
                  <a:pt x="625176" y="612949"/>
                </a:lnTo>
                <a:lnTo>
                  <a:pt x="581357" y="633245"/>
                </a:lnTo>
                <a:lnTo>
                  <a:pt x="537538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53" y="762685"/>
                </a:lnTo>
                <a:lnTo>
                  <a:pt x="450822" y="810996"/>
                </a:lnTo>
                <a:lnTo>
                  <a:pt x="473191" y="859307"/>
                </a:lnTo>
                <a:lnTo>
                  <a:pt x="495560" y="907618"/>
                </a:lnTo>
                <a:lnTo>
                  <a:pt x="517931" y="955928"/>
                </a:lnTo>
                <a:lnTo>
                  <a:pt x="562259" y="935389"/>
                </a:lnTo>
                <a:lnTo>
                  <a:pt x="606586" y="914851"/>
                </a:lnTo>
                <a:lnTo>
                  <a:pt x="650914" y="894313"/>
                </a:lnTo>
                <a:lnTo>
                  <a:pt x="695243" y="873777"/>
                </a:lnTo>
                <a:lnTo>
                  <a:pt x="739571" y="853244"/>
                </a:lnTo>
                <a:lnTo>
                  <a:pt x="783901" y="832713"/>
                </a:lnTo>
                <a:lnTo>
                  <a:pt x="828231" y="812186"/>
                </a:lnTo>
                <a:lnTo>
                  <a:pt x="872562" y="791662"/>
                </a:lnTo>
                <a:lnTo>
                  <a:pt x="916893" y="771144"/>
                </a:lnTo>
                <a:lnTo>
                  <a:pt x="961226" y="750630"/>
                </a:lnTo>
                <a:lnTo>
                  <a:pt x="1005560" y="730122"/>
                </a:lnTo>
                <a:lnTo>
                  <a:pt x="1022876" y="767480"/>
                </a:lnTo>
                <a:lnTo>
                  <a:pt x="1040168" y="804862"/>
                </a:lnTo>
                <a:lnTo>
                  <a:pt x="1057459" y="842244"/>
                </a:lnTo>
                <a:lnTo>
                  <a:pt x="1074775" y="879601"/>
                </a:lnTo>
                <a:lnTo>
                  <a:pt x="1027357" y="901563"/>
                </a:lnTo>
                <a:lnTo>
                  <a:pt x="979939" y="923525"/>
                </a:lnTo>
                <a:lnTo>
                  <a:pt x="932522" y="945487"/>
                </a:lnTo>
                <a:lnTo>
                  <a:pt x="885105" y="967448"/>
                </a:lnTo>
                <a:lnTo>
                  <a:pt x="837688" y="989409"/>
                </a:lnTo>
                <a:lnTo>
                  <a:pt x="790271" y="1011370"/>
                </a:lnTo>
                <a:lnTo>
                  <a:pt x="742854" y="1033330"/>
                </a:lnTo>
                <a:lnTo>
                  <a:pt x="695437" y="1055290"/>
                </a:lnTo>
                <a:lnTo>
                  <a:pt x="648021" y="1077249"/>
                </a:lnTo>
                <a:lnTo>
                  <a:pt x="600604" y="1099207"/>
                </a:lnTo>
                <a:lnTo>
                  <a:pt x="553186" y="1121164"/>
                </a:lnTo>
                <a:lnTo>
                  <a:pt x="505769" y="1143121"/>
                </a:lnTo>
                <a:lnTo>
                  <a:pt x="458351" y="1165076"/>
                </a:lnTo>
                <a:lnTo>
                  <a:pt x="410933" y="1187030"/>
                </a:lnTo>
                <a:lnTo>
                  <a:pt x="389307" y="1140334"/>
                </a:lnTo>
                <a:lnTo>
                  <a:pt x="367679" y="1093636"/>
                </a:lnTo>
                <a:lnTo>
                  <a:pt x="346052" y="1046938"/>
                </a:lnTo>
                <a:lnTo>
                  <a:pt x="324425" y="1000239"/>
                </a:lnTo>
                <a:lnTo>
                  <a:pt x="302797" y="953540"/>
                </a:lnTo>
                <a:lnTo>
                  <a:pt x="281169" y="906841"/>
                </a:lnTo>
                <a:lnTo>
                  <a:pt x="259542" y="860141"/>
                </a:lnTo>
                <a:lnTo>
                  <a:pt x="237913" y="813440"/>
                </a:lnTo>
                <a:lnTo>
                  <a:pt x="216285" y="766740"/>
                </a:lnTo>
                <a:lnTo>
                  <a:pt x="194657" y="720039"/>
                </a:lnTo>
                <a:lnTo>
                  <a:pt x="173029" y="673337"/>
                </a:lnTo>
                <a:lnTo>
                  <a:pt x="151400" y="626636"/>
                </a:lnTo>
                <a:lnTo>
                  <a:pt x="129772" y="579934"/>
                </a:lnTo>
                <a:lnTo>
                  <a:pt x="108143" y="533232"/>
                </a:lnTo>
                <a:lnTo>
                  <a:pt x="86514" y="486529"/>
                </a:lnTo>
                <a:lnTo>
                  <a:pt x="64886" y="439827"/>
                </a:lnTo>
                <a:lnTo>
                  <a:pt x="43257" y="393125"/>
                </a:lnTo>
                <a:lnTo>
                  <a:pt x="21628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8851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24" y="130421"/>
                </a:lnTo>
                <a:lnTo>
                  <a:pt x="93862" y="108686"/>
                </a:lnTo>
                <a:lnTo>
                  <a:pt x="140812" y="86945"/>
                </a:lnTo>
                <a:lnTo>
                  <a:pt x="187770" y="65200"/>
                </a:lnTo>
                <a:lnTo>
                  <a:pt x="234735" y="43459"/>
                </a:lnTo>
                <a:lnTo>
                  <a:pt x="281704" y="21724"/>
                </a:lnTo>
                <a:lnTo>
                  <a:pt x="328675" y="0"/>
                </a:lnTo>
                <a:lnTo>
                  <a:pt x="348319" y="42501"/>
                </a:lnTo>
                <a:lnTo>
                  <a:pt x="367998" y="85026"/>
                </a:lnTo>
                <a:lnTo>
                  <a:pt x="387701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43" y="279715"/>
                </a:lnTo>
                <a:lnTo>
                  <a:pt x="39370" y="237220"/>
                </a:lnTo>
                <a:lnTo>
                  <a:pt x="19696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56632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6" y="350662"/>
                </a:lnTo>
                <a:lnTo>
                  <a:pt x="136862" y="335593"/>
                </a:lnTo>
                <a:lnTo>
                  <a:pt x="169481" y="320500"/>
                </a:lnTo>
                <a:lnTo>
                  <a:pt x="202100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4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4" y="70754"/>
                </a:lnTo>
                <a:lnTo>
                  <a:pt x="382428" y="33035"/>
                </a:lnTo>
                <a:lnTo>
                  <a:pt x="350012" y="9413"/>
                </a:lnTo>
                <a:lnTo>
                  <a:pt x="311276" y="0"/>
                </a:lnTo>
                <a:lnTo>
                  <a:pt x="290040" y="823"/>
                </a:lnTo>
                <a:lnTo>
                  <a:pt x="250876" y="11447"/>
                </a:lnTo>
                <a:lnTo>
                  <a:pt x="185828" y="39693"/>
                </a:lnTo>
                <a:lnTo>
                  <a:pt x="137540" y="61864"/>
                </a:lnTo>
                <a:lnTo>
                  <a:pt x="103155" y="77771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0886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81" y="220583"/>
                </a:lnTo>
                <a:lnTo>
                  <a:pt x="92753" y="199104"/>
                </a:lnTo>
                <a:lnTo>
                  <a:pt x="139120" y="177625"/>
                </a:lnTo>
                <a:lnTo>
                  <a:pt x="185483" y="156146"/>
                </a:lnTo>
                <a:lnTo>
                  <a:pt x="231846" y="134667"/>
                </a:lnTo>
                <a:lnTo>
                  <a:pt x="278213" y="113188"/>
                </a:lnTo>
                <a:lnTo>
                  <a:pt x="324585" y="91709"/>
                </a:lnTo>
                <a:lnTo>
                  <a:pt x="370966" y="70231"/>
                </a:lnTo>
                <a:lnTo>
                  <a:pt x="436806" y="41558"/>
                </a:lnTo>
                <a:lnTo>
                  <a:pt x="494490" y="20304"/>
                </a:lnTo>
                <a:lnTo>
                  <a:pt x="544006" y="6455"/>
                </a:lnTo>
                <a:lnTo>
                  <a:pt x="585342" y="0"/>
                </a:lnTo>
                <a:lnTo>
                  <a:pt x="622065" y="309"/>
                </a:lnTo>
                <a:lnTo>
                  <a:pt x="692463" y="19359"/>
                </a:lnTo>
                <a:lnTo>
                  <a:pt x="726186" y="38100"/>
                </a:lnTo>
                <a:lnTo>
                  <a:pt x="757547" y="62029"/>
                </a:lnTo>
                <a:lnTo>
                  <a:pt x="785145" y="90376"/>
                </a:lnTo>
                <a:lnTo>
                  <a:pt x="808982" y="123128"/>
                </a:lnTo>
                <a:lnTo>
                  <a:pt x="829055" y="160274"/>
                </a:lnTo>
                <a:lnTo>
                  <a:pt x="847582" y="209684"/>
                </a:lnTo>
                <a:lnTo>
                  <a:pt x="856868" y="258095"/>
                </a:lnTo>
                <a:lnTo>
                  <a:pt x="856916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5" y="863600"/>
                </a:lnTo>
                <a:lnTo>
                  <a:pt x="941527" y="836777"/>
                </a:lnTo>
                <a:lnTo>
                  <a:pt x="898169" y="809955"/>
                </a:lnTo>
                <a:lnTo>
                  <a:pt x="854811" y="783132"/>
                </a:lnTo>
                <a:lnTo>
                  <a:pt x="811453" y="756310"/>
                </a:lnTo>
                <a:lnTo>
                  <a:pt x="768096" y="729488"/>
                </a:lnTo>
                <a:lnTo>
                  <a:pt x="715069" y="697011"/>
                </a:lnTo>
                <a:lnTo>
                  <a:pt x="671829" y="671607"/>
                </a:lnTo>
                <a:lnTo>
                  <a:pt x="638401" y="653299"/>
                </a:lnTo>
                <a:lnTo>
                  <a:pt x="596352" y="635559"/>
                </a:lnTo>
                <a:lnTo>
                  <a:pt x="561300" y="629360"/>
                </a:lnTo>
                <a:lnTo>
                  <a:pt x="544702" y="629665"/>
                </a:lnTo>
                <a:lnTo>
                  <a:pt x="505079" y="638937"/>
                </a:lnTo>
                <a:lnTo>
                  <a:pt x="451358" y="660781"/>
                </a:lnTo>
                <a:lnTo>
                  <a:pt x="442406" y="664950"/>
                </a:lnTo>
                <a:lnTo>
                  <a:pt x="433466" y="669083"/>
                </a:lnTo>
                <a:lnTo>
                  <a:pt x="424551" y="673193"/>
                </a:lnTo>
                <a:lnTo>
                  <a:pt x="415671" y="677290"/>
                </a:lnTo>
                <a:lnTo>
                  <a:pt x="437102" y="723624"/>
                </a:lnTo>
                <a:lnTo>
                  <a:pt x="458533" y="769947"/>
                </a:lnTo>
                <a:lnTo>
                  <a:pt x="479964" y="816261"/>
                </a:lnTo>
                <a:lnTo>
                  <a:pt x="501396" y="862568"/>
                </a:lnTo>
                <a:lnTo>
                  <a:pt x="522827" y="908868"/>
                </a:lnTo>
                <a:lnTo>
                  <a:pt x="544258" y="955165"/>
                </a:lnTo>
                <a:lnTo>
                  <a:pt x="565689" y="1001458"/>
                </a:lnTo>
                <a:lnTo>
                  <a:pt x="587121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2" y="1129411"/>
                </a:lnTo>
                <a:lnTo>
                  <a:pt x="389336" y="1082708"/>
                </a:lnTo>
                <a:lnTo>
                  <a:pt x="367702" y="1036005"/>
                </a:lnTo>
                <a:lnTo>
                  <a:pt x="346070" y="989303"/>
                </a:lnTo>
                <a:lnTo>
                  <a:pt x="324439" y="942600"/>
                </a:lnTo>
                <a:lnTo>
                  <a:pt x="302809" y="895898"/>
                </a:lnTo>
                <a:lnTo>
                  <a:pt x="281181" y="849195"/>
                </a:lnTo>
                <a:lnTo>
                  <a:pt x="259553" y="802492"/>
                </a:lnTo>
                <a:lnTo>
                  <a:pt x="237926" y="755790"/>
                </a:lnTo>
                <a:lnTo>
                  <a:pt x="216299" y="709087"/>
                </a:lnTo>
                <a:lnTo>
                  <a:pt x="194672" y="662385"/>
                </a:lnTo>
                <a:lnTo>
                  <a:pt x="173045" y="615682"/>
                </a:lnTo>
                <a:lnTo>
                  <a:pt x="151418" y="568980"/>
                </a:lnTo>
                <a:lnTo>
                  <a:pt x="129790" y="522277"/>
                </a:lnTo>
                <a:lnTo>
                  <a:pt x="108162" y="475574"/>
                </a:lnTo>
                <a:lnTo>
                  <a:pt x="86532" y="428872"/>
                </a:lnTo>
                <a:lnTo>
                  <a:pt x="64901" y="382169"/>
                </a:lnTo>
                <a:lnTo>
                  <a:pt x="43269" y="335467"/>
                </a:lnTo>
                <a:lnTo>
                  <a:pt x="21635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65195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823" y="54948"/>
                </a:moveTo>
                <a:lnTo>
                  <a:pt x="332900" y="32702"/>
                </a:lnTo>
                <a:lnTo>
                  <a:pt x="383803" y="16129"/>
                </a:lnTo>
                <a:lnTo>
                  <a:pt x="432541" y="5228"/>
                </a:lnTo>
                <a:lnTo>
                  <a:pt x="479119" y="0"/>
                </a:lnTo>
                <a:lnTo>
                  <a:pt x="523546" y="444"/>
                </a:lnTo>
                <a:lnTo>
                  <a:pt x="565827" y="6561"/>
                </a:lnTo>
                <a:lnTo>
                  <a:pt x="613575" y="20704"/>
                </a:lnTo>
                <a:lnTo>
                  <a:pt x="658068" y="41491"/>
                </a:lnTo>
                <a:lnTo>
                  <a:pt x="699312" y="68923"/>
                </a:lnTo>
                <a:lnTo>
                  <a:pt x="737312" y="103000"/>
                </a:lnTo>
                <a:lnTo>
                  <a:pt x="772075" y="143721"/>
                </a:lnTo>
                <a:lnTo>
                  <a:pt x="732166" y="172298"/>
                </a:lnTo>
                <a:lnTo>
                  <a:pt x="692256" y="200887"/>
                </a:lnTo>
                <a:lnTo>
                  <a:pt x="652346" y="229500"/>
                </a:lnTo>
                <a:lnTo>
                  <a:pt x="612436" y="258148"/>
                </a:lnTo>
                <a:lnTo>
                  <a:pt x="586836" y="232355"/>
                </a:lnTo>
                <a:lnTo>
                  <a:pt x="558795" y="211920"/>
                </a:lnTo>
                <a:lnTo>
                  <a:pt x="528301" y="196819"/>
                </a:lnTo>
                <a:lnTo>
                  <a:pt x="495342" y="187028"/>
                </a:lnTo>
                <a:lnTo>
                  <a:pt x="460650" y="182980"/>
                </a:lnTo>
                <a:lnTo>
                  <a:pt x="424969" y="185123"/>
                </a:lnTo>
                <a:lnTo>
                  <a:pt x="350689" y="207983"/>
                </a:lnTo>
                <a:lnTo>
                  <a:pt x="307775" y="231497"/>
                </a:lnTo>
                <a:lnTo>
                  <a:pt x="271389" y="259212"/>
                </a:lnTo>
                <a:lnTo>
                  <a:pt x="241537" y="291120"/>
                </a:lnTo>
                <a:lnTo>
                  <a:pt x="218227" y="327217"/>
                </a:lnTo>
                <a:lnTo>
                  <a:pt x="201464" y="367495"/>
                </a:lnTo>
                <a:lnTo>
                  <a:pt x="192045" y="411554"/>
                </a:lnTo>
                <a:lnTo>
                  <a:pt x="190758" y="458844"/>
                </a:lnTo>
                <a:lnTo>
                  <a:pt x="197597" y="509364"/>
                </a:lnTo>
                <a:lnTo>
                  <a:pt x="212555" y="563116"/>
                </a:lnTo>
                <a:lnTo>
                  <a:pt x="235627" y="620098"/>
                </a:lnTo>
                <a:lnTo>
                  <a:pt x="260912" y="669660"/>
                </a:lnTo>
                <a:lnTo>
                  <a:pt x="287998" y="713062"/>
                </a:lnTo>
                <a:lnTo>
                  <a:pt x="316892" y="750305"/>
                </a:lnTo>
                <a:lnTo>
                  <a:pt x="347594" y="781388"/>
                </a:lnTo>
                <a:lnTo>
                  <a:pt x="380110" y="806312"/>
                </a:lnTo>
                <a:lnTo>
                  <a:pt x="414443" y="825076"/>
                </a:lnTo>
                <a:lnTo>
                  <a:pt x="456978" y="839887"/>
                </a:lnTo>
                <a:lnTo>
                  <a:pt x="500001" y="846823"/>
                </a:lnTo>
                <a:lnTo>
                  <a:pt x="543511" y="845870"/>
                </a:lnTo>
                <a:lnTo>
                  <a:pt x="587509" y="837016"/>
                </a:lnTo>
                <a:lnTo>
                  <a:pt x="631994" y="820250"/>
                </a:lnTo>
                <a:lnTo>
                  <a:pt x="684890" y="789008"/>
                </a:lnTo>
                <a:lnTo>
                  <a:pt x="732832" y="746717"/>
                </a:lnTo>
                <a:lnTo>
                  <a:pt x="773203" y="698346"/>
                </a:lnTo>
                <a:lnTo>
                  <a:pt x="803571" y="648927"/>
                </a:lnTo>
                <a:lnTo>
                  <a:pt x="790522" y="620753"/>
                </a:lnTo>
                <a:lnTo>
                  <a:pt x="777473" y="592603"/>
                </a:lnTo>
                <a:lnTo>
                  <a:pt x="764424" y="564452"/>
                </a:lnTo>
                <a:lnTo>
                  <a:pt x="751374" y="536278"/>
                </a:lnTo>
                <a:lnTo>
                  <a:pt x="700965" y="559634"/>
                </a:lnTo>
                <a:lnTo>
                  <a:pt x="650521" y="583014"/>
                </a:lnTo>
                <a:lnTo>
                  <a:pt x="600052" y="606394"/>
                </a:lnTo>
                <a:lnTo>
                  <a:pt x="549571" y="629750"/>
                </a:lnTo>
                <a:lnTo>
                  <a:pt x="532256" y="592392"/>
                </a:lnTo>
                <a:lnTo>
                  <a:pt x="514964" y="555011"/>
                </a:lnTo>
                <a:lnTo>
                  <a:pt x="497672" y="517629"/>
                </a:lnTo>
                <a:lnTo>
                  <a:pt x="480356" y="480271"/>
                </a:lnTo>
                <a:lnTo>
                  <a:pt x="527839" y="458269"/>
                </a:lnTo>
                <a:lnTo>
                  <a:pt x="575321" y="436268"/>
                </a:lnTo>
                <a:lnTo>
                  <a:pt x="622803" y="414270"/>
                </a:lnTo>
                <a:lnTo>
                  <a:pt x="670285" y="392276"/>
                </a:lnTo>
                <a:lnTo>
                  <a:pt x="717767" y="370288"/>
                </a:lnTo>
                <a:lnTo>
                  <a:pt x="765249" y="348308"/>
                </a:lnTo>
                <a:lnTo>
                  <a:pt x="812731" y="326337"/>
                </a:lnTo>
                <a:lnTo>
                  <a:pt x="860213" y="304376"/>
                </a:lnTo>
                <a:lnTo>
                  <a:pt x="880687" y="348567"/>
                </a:lnTo>
                <a:lnTo>
                  <a:pt x="901151" y="392748"/>
                </a:lnTo>
                <a:lnTo>
                  <a:pt x="921609" y="436924"/>
                </a:lnTo>
                <a:lnTo>
                  <a:pt x="942065" y="481097"/>
                </a:lnTo>
                <a:lnTo>
                  <a:pt x="962520" y="525269"/>
                </a:lnTo>
                <a:lnTo>
                  <a:pt x="982979" y="569445"/>
                </a:lnTo>
                <a:lnTo>
                  <a:pt x="1003443" y="613627"/>
                </a:lnTo>
                <a:lnTo>
                  <a:pt x="1023916" y="657817"/>
                </a:lnTo>
                <a:lnTo>
                  <a:pt x="1005368" y="698537"/>
                </a:lnTo>
                <a:lnTo>
                  <a:pt x="979832" y="740494"/>
                </a:lnTo>
                <a:lnTo>
                  <a:pt x="947318" y="783690"/>
                </a:lnTo>
                <a:lnTo>
                  <a:pt x="907838" y="828124"/>
                </a:lnTo>
                <a:lnTo>
                  <a:pt x="872652" y="862552"/>
                </a:lnTo>
                <a:lnTo>
                  <a:pt x="835686" y="893756"/>
                </a:lnTo>
                <a:lnTo>
                  <a:pt x="796958" y="921740"/>
                </a:lnTo>
                <a:lnTo>
                  <a:pt x="756487" y="946513"/>
                </a:lnTo>
                <a:lnTo>
                  <a:pt x="714290" y="968078"/>
                </a:lnTo>
                <a:lnTo>
                  <a:pt x="659824" y="990466"/>
                </a:lnTo>
                <a:lnTo>
                  <a:pt x="606003" y="1006879"/>
                </a:lnTo>
                <a:lnTo>
                  <a:pt x="552835" y="1017319"/>
                </a:lnTo>
                <a:lnTo>
                  <a:pt x="500325" y="1021784"/>
                </a:lnTo>
                <a:lnTo>
                  <a:pt x="448479" y="1020275"/>
                </a:lnTo>
                <a:lnTo>
                  <a:pt x="398003" y="1012824"/>
                </a:lnTo>
                <a:lnTo>
                  <a:pt x="349738" y="999465"/>
                </a:lnTo>
                <a:lnTo>
                  <a:pt x="303675" y="980206"/>
                </a:lnTo>
                <a:lnTo>
                  <a:pt x="259800" y="955052"/>
                </a:lnTo>
                <a:lnTo>
                  <a:pt x="218101" y="924009"/>
                </a:lnTo>
                <a:lnTo>
                  <a:pt x="179179" y="888366"/>
                </a:lnTo>
                <a:lnTo>
                  <a:pt x="143647" y="849266"/>
                </a:lnTo>
                <a:lnTo>
                  <a:pt x="111510" y="806728"/>
                </a:lnTo>
                <a:lnTo>
                  <a:pt x="82774" y="760770"/>
                </a:lnTo>
                <a:lnTo>
                  <a:pt x="57446" y="711411"/>
                </a:lnTo>
                <a:lnTo>
                  <a:pt x="38027" y="665310"/>
                </a:lnTo>
                <a:lnTo>
                  <a:pt x="22568" y="619463"/>
                </a:lnTo>
                <a:lnTo>
                  <a:pt x="11076" y="573870"/>
                </a:lnTo>
                <a:lnTo>
                  <a:pt x="3551" y="528531"/>
                </a:lnTo>
                <a:lnTo>
                  <a:pt x="0" y="483446"/>
                </a:lnTo>
                <a:lnTo>
                  <a:pt x="423" y="438615"/>
                </a:lnTo>
                <a:lnTo>
                  <a:pt x="6429" y="385930"/>
                </a:lnTo>
                <a:lnTo>
                  <a:pt x="18506" y="335318"/>
                </a:lnTo>
                <a:lnTo>
                  <a:pt x="36661" y="286779"/>
                </a:lnTo>
                <a:lnTo>
                  <a:pt x="60900" y="240312"/>
                </a:lnTo>
                <a:lnTo>
                  <a:pt x="91228" y="195918"/>
                </a:lnTo>
                <a:lnTo>
                  <a:pt x="119072" y="163701"/>
                </a:lnTo>
                <a:lnTo>
                  <a:pt x="151853" y="133495"/>
                </a:lnTo>
                <a:lnTo>
                  <a:pt x="189572" y="105301"/>
                </a:lnTo>
                <a:lnTo>
                  <a:pt x="232229" y="79119"/>
                </a:lnTo>
                <a:lnTo>
                  <a:pt x="279823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1323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714" y="43735"/>
                </a:moveTo>
                <a:lnTo>
                  <a:pt x="311684" y="22473"/>
                </a:lnTo>
                <a:lnTo>
                  <a:pt x="363786" y="8095"/>
                </a:lnTo>
                <a:lnTo>
                  <a:pt x="415020" y="602"/>
                </a:lnTo>
                <a:lnTo>
                  <a:pt x="465386" y="0"/>
                </a:lnTo>
                <a:lnTo>
                  <a:pt x="514884" y="6290"/>
                </a:lnTo>
                <a:lnTo>
                  <a:pt x="563514" y="19478"/>
                </a:lnTo>
                <a:lnTo>
                  <a:pt x="606044" y="38119"/>
                </a:lnTo>
                <a:lnTo>
                  <a:pt x="647715" y="64690"/>
                </a:lnTo>
                <a:lnTo>
                  <a:pt x="688530" y="99166"/>
                </a:lnTo>
                <a:lnTo>
                  <a:pt x="728487" y="141525"/>
                </a:lnTo>
                <a:lnTo>
                  <a:pt x="689742" y="172364"/>
                </a:lnTo>
                <a:lnTo>
                  <a:pt x="651033" y="203167"/>
                </a:lnTo>
                <a:lnTo>
                  <a:pt x="612348" y="233947"/>
                </a:lnTo>
                <a:lnTo>
                  <a:pt x="573674" y="264715"/>
                </a:lnTo>
                <a:lnTo>
                  <a:pt x="548695" y="236620"/>
                </a:lnTo>
                <a:lnTo>
                  <a:pt x="521192" y="214073"/>
                </a:lnTo>
                <a:lnTo>
                  <a:pt x="491164" y="197099"/>
                </a:lnTo>
                <a:lnTo>
                  <a:pt x="458612" y="185721"/>
                </a:lnTo>
                <a:lnTo>
                  <a:pt x="424632" y="180246"/>
                </a:lnTo>
                <a:lnTo>
                  <a:pt x="390318" y="180974"/>
                </a:lnTo>
                <a:lnTo>
                  <a:pt x="320690" y="201088"/>
                </a:lnTo>
                <a:lnTo>
                  <a:pt x="276542" y="226871"/>
                </a:lnTo>
                <a:lnTo>
                  <a:pt x="241061" y="259428"/>
                </a:lnTo>
                <a:lnTo>
                  <a:pt x="214249" y="298725"/>
                </a:lnTo>
                <a:lnTo>
                  <a:pt x="196103" y="344725"/>
                </a:lnTo>
                <a:lnTo>
                  <a:pt x="189044" y="386664"/>
                </a:lnTo>
                <a:lnTo>
                  <a:pt x="190105" y="433383"/>
                </a:lnTo>
                <a:lnTo>
                  <a:pt x="199267" y="484875"/>
                </a:lnTo>
                <a:lnTo>
                  <a:pt x="216513" y="541134"/>
                </a:lnTo>
                <a:lnTo>
                  <a:pt x="241823" y="602154"/>
                </a:lnTo>
                <a:lnTo>
                  <a:pt x="268207" y="654773"/>
                </a:lnTo>
                <a:lnTo>
                  <a:pt x="295413" y="700489"/>
                </a:lnTo>
                <a:lnTo>
                  <a:pt x="323437" y="739298"/>
                </a:lnTo>
                <a:lnTo>
                  <a:pt x="352276" y="771195"/>
                </a:lnTo>
                <a:lnTo>
                  <a:pt x="381926" y="796178"/>
                </a:lnTo>
                <a:lnTo>
                  <a:pt x="458843" y="830724"/>
                </a:lnTo>
                <a:lnTo>
                  <a:pt x="505634" y="836167"/>
                </a:lnTo>
                <a:lnTo>
                  <a:pt x="552759" y="830585"/>
                </a:lnTo>
                <a:lnTo>
                  <a:pt x="600217" y="813990"/>
                </a:lnTo>
                <a:lnTo>
                  <a:pt x="660320" y="772365"/>
                </a:lnTo>
                <a:lnTo>
                  <a:pt x="700039" y="712644"/>
                </a:lnTo>
                <a:lnTo>
                  <a:pt x="711588" y="675827"/>
                </a:lnTo>
                <a:lnTo>
                  <a:pt x="716518" y="634142"/>
                </a:lnTo>
                <a:lnTo>
                  <a:pt x="714827" y="587574"/>
                </a:lnTo>
                <a:lnTo>
                  <a:pt x="706516" y="536114"/>
                </a:lnTo>
                <a:lnTo>
                  <a:pt x="755646" y="530113"/>
                </a:lnTo>
                <a:lnTo>
                  <a:pt x="804751" y="524112"/>
                </a:lnTo>
                <a:lnTo>
                  <a:pt x="853856" y="518111"/>
                </a:lnTo>
                <a:lnTo>
                  <a:pt x="902985" y="512111"/>
                </a:lnTo>
                <a:lnTo>
                  <a:pt x="909907" y="565187"/>
                </a:lnTo>
                <a:lnTo>
                  <a:pt x="912007" y="615451"/>
                </a:lnTo>
                <a:lnTo>
                  <a:pt x="909288" y="662907"/>
                </a:lnTo>
                <a:lnTo>
                  <a:pt x="901753" y="707559"/>
                </a:lnTo>
                <a:lnTo>
                  <a:pt x="889406" y="749409"/>
                </a:lnTo>
                <a:lnTo>
                  <a:pt x="872251" y="788463"/>
                </a:lnTo>
                <a:lnTo>
                  <a:pt x="845444" y="831668"/>
                </a:lnTo>
                <a:lnTo>
                  <a:pt x="812114" y="871063"/>
                </a:lnTo>
                <a:lnTo>
                  <a:pt x="772262" y="906649"/>
                </a:lnTo>
                <a:lnTo>
                  <a:pt x="725886" y="938424"/>
                </a:lnTo>
                <a:lnTo>
                  <a:pt x="672988" y="966390"/>
                </a:lnTo>
                <a:lnTo>
                  <a:pt x="623419" y="986317"/>
                </a:lnTo>
                <a:lnTo>
                  <a:pt x="574099" y="1000160"/>
                </a:lnTo>
                <a:lnTo>
                  <a:pt x="525028" y="1007914"/>
                </a:lnTo>
                <a:lnTo>
                  <a:pt x="476206" y="1009574"/>
                </a:lnTo>
                <a:lnTo>
                  <a:pt x="427632" y="1005136"/>
                </a:lnTo>
                <a:lnTo>
                  <a:pt x="379307" y="994595"/>
                </a:lnTo>
                <a:lnTo>
                  <a:pt x="331231" y="977947"/>
                </a:lnTo>
                <a:lnTo>
                  <a:pt x="290381" y="958510"/>
                </a:lnTo>
                <a:lnTo>
                  <a:pt x="251745" y="934681"/>
                </a:lnTo>
                <a:lnTo>
                  <a:pt x="215324" y="906462"/>
                </a:lnTo>
                <a:lnTo>
                  <a:pt x="181117" y="873854"/>
                </a:lnTo>
                <a:lnTo>
                  <a:pt x="149125" y="836859"/>
                </a:lnTo>
                <a:lnTo>
                  <a:pt x="119348" y="795477"/>
                </a:lnTo>
                <a:lnTo>
                  <a:pt x="91785" y="749711"/>
                </a:lnTo>
                <a:lnTo>
                  <a:pt x="66436" y="699563"/>
                </a:lnTo>
                <a:lnTo>
                  <a:pt x="43243" y="644907"/>
                </a:lnTo>
                <a:lnTo>
                  <a:pt x="25003" y="591716"/>
                </a:lnTo>
                <a:lnTo>
                  <a:pt x="11715" y="539989"/>
                </a:lnTo>
                <a:lnTo>
                  <a:pt x="3381" y="489727"/>
                </a:lnTo>
                <a:lnTo>
                  <a:pt x="0" y="440929"/>
                </a:lnTo>
                <a:lnTo>
                  <a:pt x="1571" y="393596"/>
                </a:lnTo>
                <a:lnTo>
                  <a:pt x="8096" y="347727"/>
                </a:lnTo>
                <a:lnTo>
                  <a:pt x="19573" y="303323"/>
                </a:lnTo>
                <a:lnTo>
                  <a:pt x="38125" y="255246"/>
                </a:lnTo>
                <a:lnTo>
                  <a:pt x="61885" y="210838"/>
                </a:lnTo>
                <a:lnTo>
                  <a:pt x="90849" y="170095"/>
                </a:lnTo>
                <a:lnTo>
                  <a:pt x="125017" y="133015"/>
                </a:lnTo>
                <a:lnTo>
                  <a:pt x="164385" y="99597"/>
                </a:lnTo>
                <a:lnTo>
                  <a:pt x="208951" y="69837"/>
                </a:lnTo>
                <a:lnTo>
                  <a:pt x="258714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3651" y="2743200"/>
            <a:ext cx="8305800" cy="1219200"/>
          </a:xfrm>
          <a:custGeom>
            <a:avLst/>
            <a:gdLst/>
            <a:ahLst/>
            <a:cxnLst/>
            <a:rect l="l" t="t" r="r" b="b"/>
            <a:pathLst>
              <a:path w="8305800" h="1219200">
                <a:moveTo>
                  <a:pt x="8102587" y="0"/>
                </a:moveTo>
                <a:lnTo>
                  <a:pt x="203212" y="0"/>
                </a:lnTo>
                <a:lnTo>
                  <a:pt x="156618" y="5364"/>
                </a:lnTo>
                <a:lnTo>
                  <a:pt x="113845" y="20645"/>
                </a:lnTo>
                <a:lnTo>
                  <a:pt x="76114" y="44626"/>
                </a:lnTo>
                <a:lnTo>
                  <a:pt x="44643" y="76090"/>
                </a:lnTo>
                <a:lnTo>
                  <a:pt x="20655" y="113818"/>
                </a:lnTo>
                <a:lnTo>
                  <a:pt x="5367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7" y="1062605"/>
                </a:lnTo>
                <a:lnTo>
                  <a:pt x="20655" y="1105381"/>
                </a:lnTo>
                <a:lnTo>
                  <a:pt x="44643" y="1143109"/>
                </a:lnTo>
                <a:lnTo>
                  <a:pt x="76114" y="1174573"/>
                </a:lnTo>
                <a:lnTo>
                  <a:pt x="113845" y="1198554"/>
                </a:lnTo>
                <a:lnTo>
                  <a:pt x="156618" y="1213835"/>
                </a:lnTo>
                <a:lnTo>
                  <a:pt x="203212" y="1219200"/>
                </a:lnTo>
                <a:lnTo>
                  <a:pt x="8102587" y="1219200"/>
                </a:lnTo>
                <a:lnTo>
                  <a:pt x="8149192" y="1213835"/>
                </a:lnTo>
                <a:lnTo>
                  <a:pt x="8191968" y="1198554"/>
                </a:lnTo>
                <a:lnTo>
                  <a:pt x="8229696" y="1174573"/>
                </a:lnTo>
                <a:lnTo>
                  <a:pt x="8261160" y="1143109"/>
                </a:lnTo>
                <a:lnTo>
                  <a:pt x="8285141" y="1105381"/>
                </a:lnTo>
                <a:lnTo>
                  <a:pt x="8300422" y="1062605"/>
                </a:lnTo>
                <a:lnTo>
                  <a:pt x="8305787" y="1016000"/>
                </a:lnTo>
                <a:lnTo>
                  <a:pt x="8305787" y="203200"/>
                </a:lnTo>
                <a:lnTo>
                  <a:pt x="8300422" y="156594"/>
                </a:lnTo>
                <a:lnTo>
                  <a:pt x="8285141" y="113818"/>
                </a:lnTo>
                <a:lnTo>
                  <a:pt x="8261160" y="76090"/>
                </a:lnTo>
                <a:lnTo>
                  <a:pt x="8229696" y="44626"/>
                </a:lnTo>
                <a:lnTo>
                  <a:pt x="8191968" y="20645"/>
                </a:lnTo>
                <a:lnTo>
                  <a:pt x="8149192" y="5364"/>
                </a:lnTo>
                <a:lnTo>
                  <a:pt x="8102587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3651" y="2743200"/>
            <a:ext cx="8305800" cy="1219200"/>
          </a:xfrm>
          <a:custGeom>
            <a:avLst/>
            <a:gdLst/>
            <a:ahLst/>
            <a:cxnLst/>
            <a:rect l="l" t="t" r="r" b="b"/>
            <a:pathLst>
              <a:path w="8305800" h="1219200">
                <a:moveTo>
                  <a:pt x="0" y="203200"/>
                </a:moveTo>
                <a:lnTo>
                  <a:pt x="5367" y="156594"/>
                </a:lnTo>
                <a:lnTo>
                  <a:pt x="20655" y="113818"/>
                </a:lnTo>
                <a:lnTo>
                  <a:pt x="44643" y="76090"/>
                </a:lnTo>
                <a:lnTo>
                  <a:pt x="76114" y="44626"/>
                </a:lnTo>
                <a:lnTo>
                  <a:pt x="113845" y="20645"/>
                </a:lnTo>
                <a:lnTo>
                  <a:pt x="156618" y="5364"/>
                </a:lnTo>
                <a:lnTo>
                  <a:pt x="203212" y="0"/>
                </a:lnTo>
                <a:lnTo>
                  <a:pt x="8102587" y="0"/>
                </a:lnTo>
                <a:lnTo>
                  <a:pt x="8149192" y="5364"/>
                </a:lnTo>
                <a:lnTo>
                  <a:pt x="8191968" y="20645"/>
                </a:lnTo>
                <a:lnTo>
                  <a:pt x="8229696" y="44626"/>
                </a:lnTo>
                <a:lnTo>
                  <a:pt x="8261160" y="76090"/>
                </a:lnTo>
                <a:lnTo>
                  <a:pt x="8285141" y="113818"/>
                </a:lnTo>
                <a:lnTo>
                  <a:pt x="8300422" y="156594"/>
                </a:lnTo>
                <a:lnTo>
                  <a:pt x="8305787" y="203200"/>
                </a:lnTo>
                <a:lnTo>
                  <a:pt x="8305787" y="1016000"/>
                </a:lnTo>
                <a:lnTo>
                  <a:pt x="8300422" y="1062605"/>
                </a:lnTo>
                <a:lnTo>
                  <a:pt x="8285141" y="1105381"/>
                </a:lnTo>
                <a:lnTo>
                  <a:pt x="8261160" y="1143109"/>
                </a:lnTo>
                <a:lnTo>
                  <a:pt x="8229696" y="1174573"/>
                </a:lnTo>
                <a:lnTo>
                  <a:pt x="8191968" y="1198554"/>
                </a:lnTo>
                <a:lnTo>
                  <a:pt x="8149192" y="1213835"/>
                </a:lnTo>
                <a:lnTo>
                  <a:pt x="8102587" y="1219200"/>
                </a:lnTo>
                <a:lnTo>
                  <a:pt x="203212" y="1219200"/>
                </a:lnTo>
                <a:lnTo>
                  <a:pt x="156618" y="1213835"/>
                </a:lnTo>
                <a:lnTo>
                  <a:pt x="113845" y="1198554"/>
                </a:lnTo>
                <a:lnTo>
                  <a:pt x="76114" y="1174573"/>
                </a:lnTo>
                <a:lnTo>
                  <a:pt x="44643" y="1143109"/>
                </a:lnTo>
                <a:lnTo>
                  <a:pt x="20655" y="1105381"/>
                </a:lnTo>
                <a:lnTo>
                  <a:pt x="5367" y="1062605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08828" y="2833497"/>
            <a:ext cx="19227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88975" algn="l"/>
              </a:tabLst>
            </a:pP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	POMC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44918" y="2833497"/>
            <a:ext cx="1064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yiel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7600" y="2833497"/>
            <a:ext cx="4123690" cy="9709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425"/>
              </a:spcBef>
              <a:tabLst>
                <a:tab pos="243903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Alternative	cleavage  eight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different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peptides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3651" y="838200"/>
            <a:ext cx="8305800" cy="1219200"/>
          </a:xfrm>
          <a:custGeom>
            <a:avLst/>
            <a:gdLst/>
            <a:ahLst/>
            <a:cxnLst/>
            <a:rect l="l" t="t" r="r" b="b"/>
            <a:pathLst>
              <a:path w="8305800" h="1219200">
                <a:moveTo>
                  <a:pt x="8102587" y="0"/>
                </a:moveTo>
                <a:lnTo>
                  <a:pt x="203212" y="0"/>
                </a:lnTo>
                <a:lnTo>
                  <a:pt x="156618" y="5364"/>
                </a:lnTo>
                <a:lnTo>
                  <a:pt x="113845" y="20645"/>
                </a:lnTo>
                <a:lnTo>
                  <a:pt x="76114" y="44626"/>
                </a:lnTo>
                <a:lnTo>
                  <a:pt x="44643" y="76090"/>
                </a:lnTo>
                <a:lnTo>
                  <a:pt x="20655" y="113818"/>
                </a:lnTo>
                <a:lnTo>
                  <a:pt x="5367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7" y="1062605"/>
                </a:lnTo>
                <a:lnTo>
                  <a:pt x="20655" y="1105381"/>
                </a:lnTo>
                <a:lnTo>
                  <a:pt x="44643" y="1143109"/>
                </a:lnTo>
                <a:lnTo>
                  <a:pt x="76114" y="1174573"/>
                </a:lnTo>
                <a:lnTo>
                  <a:pt x="113845" y="1198554"/>
                </a:lnTo>
                <a:lnTo>
                  <a:pt x="156618" y="1213835"/>
                </a:lnTo>
                <a:lnTo>
                  <a:pt x="203212" y="1219200"/>
                </a:lnTo>
                <a:lnTo>
                  <a:pt x="8102587" y="1219200"/>
                </a:lnTo>
                <a:lnTo>
                  <a:pt x="8149192" y="1213835"/>
                </a:lnTo>
                <a:lnTo>
                  <a:pt x="8191968" y="1198554"/>
                </a:lnTo>
                <a:lnTo>
                  <a:pt x="8229696" y="1174573"/>
                </a:lnTo>
                <a:lnTo>
                  <a:pt x="8261160" y="1143109"/>
                </a:lnTo>
                <a:lnTo>
                  <a:pt x="8285141" y="1105381"/>
                </a:lnTo>
                <a:lnTo>
                  <a:pt x="8300422" y="1062605"/>
                </a:lnTo>
                <a:lnTo>
                  <a:pt x="8305787" y="1016000"/>
                </a:lnTo>
                <a:lnTo>
                  <a:pt x="8305787" y="203200"/>
                </a:lnTo>
                <a:lnTo>
                  <a:pt x="8300422" y="156594"/>
                </a:lnTo>
                <a:lnTo>
                  <a:pt x="8285141" y="113818"/>
                </a:lnTo>
                <a:lnTo>
                  <a:pt x="8261160" y="76090"/>
                </a:lnTo>
                <a:lnTo>
                  <a:pt x="8229696" y="44626"/>
                </a:lnTo>
                <a:lnTo>
                  <a:pt x="8191968" y="20645"/>
                </a:lnTo>
                <a:lnTo>
                  <a:pt x="8149192" y="5364"/>
                </a:lnTo>
                <a:lnTo>
                  <a:pt x="8102587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3651" y="838200"/>
            <a:ext cx="8305800" cy="1219200"/>
          </a:xfrm>
          <a:custGeom>
            <a:avLst/>
            <a:gdLst/>
            <a:ahLst/>
            <a:cxnLst/>
            <a:rect l="l" t="t" r="r" b="b"/>
            <a:pathLst>
              <a:path w="8305800" h="1219200">
                <a:moveTo>
                  <a:pt x="0" y="203200"/>
                </a:moveTo>
                <a:lnTo>
                  <a:pt x="5367" y="156594"/>
                </a:lnTo>
                <a:lnTo>
                  <a:pt x="20655" y="113818"/>
                </a:lnTo>
                <a:lnTo>
                  <a:pt x="44643" y="76090"/>
                </a:lnTo>
                <a:lnTo>
                  <a:pt x="76114" y="44626"/>
                </a:lnTo>
                <a:lnTo>
                  <a:pt x="113845" y="20645"/>
                </a:lnTo>
                <a:lnTo>
                  <a:pt x="156618" y="5364"/>
                </a:lnTo>
                <a:lnTo>
                  <a:pt x="203212" y="0"/>
                </a:lnTo>
                <a:lnTo>
                  <a:pt x="8102587" y="0"/>
                </a:lnTo>
                <a:lnTo>
                  <a:pt x="8149192" y="5364"/>
                </a:lnTo>
                <a:lnTo>
                  <a:pt x="8191968" y="20645"/>
                </a:lnTo>
                <a:lnTo>
                  <a:pt x="8229696" y="44626"/>
                </a:lnTo>
                <a:lnTo>
                  <a:pt x="8261160" y="76090"/>
                </a:lnTo>
                <a:lnTo>
                  <a:pt x="8285141" y="113818"/>
                </a:lnTo>
                <a:lnTo>
                  <a:pt x="8300422" y="156594"/>
                </a:lnTo>
                <a:lnTo>
                  <a:pt x="8305787" y="203200"/>
                </a:lnTo>
                <a:lnTo>
                  <a:pt x="8305787" y="1016000"/>
                </a:lnTo>
                <a:lnTo>
                  <a:pt x="8300422" y="1062605"/>
                </a:lnTo>
                <a:lnTo>
                  <a:pt x="8285141" y="1105381"/>
                </a:lnTo>
                <a:lnTo>
                  <a:pt x="8261160" y="1143109"/>
                </a:lnTo>
                <a:lnTo>
                  <a:pt x="8229696" y="1174573"/>
                </a:lnTo>
                <a:lnTo>
                  <a:pt x="8191968" y="1198554"/>
                </a:lnTo>
                <a:lnTo>
                  <a:pt x="8149192" y="1213835"/>
                </a:lnTo>
                <a:lnTo>
                  <a:pt x="8102587" y="1219200"/>
                </a:lnTo>
                <a:lnTo>
                  <a:pt x="203212" y="1219200"/>
                </a:lnTo>
                <a:lnTo>
                  <a:pt x="156618" y="1213835"/>
                </a:lnTo>
                <a:lnTo>
                  <a:pt x="113845" y="1198554"/>
                </a:lnTo>
                <a:lnTo>
                  <a:pt x="76114" y="1174573"/>
                </a:lnTo>
                <a:lnTo>
                  <a:pt x="44643" y="1143109"/>
                </a:lnTo>
                <a:lnTo>
                  <a:pt x="20655" y="1105381"/>
                </a:lnTo>
                <a:lnTo>
                  <a:pt x="5367" y="1062605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7585709" y="935482"/>
            <a:ext cx="7480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</a:t>
            </a:r>
            <a:r>
              <a:rPr spc="-10" dirty="0"/>
              <a:t>o</a:t>
            </a:r>
            <a:r>
              <a:rPr dirty="0"/>
              <a:t>-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93800" y="935482"/>
            <a:ext cx="6466205" cy="98488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ts val="3710"/>
              </a:lnSpc>
              <a:spcBef>
                <a:spcPts val="335"/>
              </a:spcBef>
              <a:tabLst>
                <a:tab pos="1783714" algn="l"/>
                <a:tab pos="3669029" algn="l"/>
                <a:tab pos="4359275" algn="l"/>
                <a:tab pos="61595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	exa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ple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	cleav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ge	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is  opio-melano-cortin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(POMC)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13759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1946" y="173570"/>
                </a:lnTo>
                <a:lnTo>
                  <a:pt x="43899" y="221036"/>
                </a:lnTo>
                <a:lnTo>
                  <a:pt x="65864" y="268489"/>
                </a:lnTo>
                <a:lnTo>
                  <a:pt x="87847" y="315924"/>
                </a:lnTo>
                <a:lnTo>
                  <a:pt x="109854" y="363335"/>
                </a:lnTo>
                <a:lnTo>
                  <a:pt x="150622" y="344473"/>
                </a:lnTo>
                <a:lnTo>
                  <a:pt x="191388" y="325600"/>
                </a:lnTo>
                <a:lnTo>
                  <a:pt x="232155" y="306703"/>
                </a:lnTo>
                <a:lnTo>
                  <a:pt x="272923" y="287770"/>
                </a:lnTo>
                <a:lnTo>
                  <a:pt x="316045" y="267434"/>
                </a:lnTo>
                <a:lnTo>
                  <a:pt x="350154" y="250432"/>
                </a:lnTo>
                <a:lnTo>
                  <a:pt x="391287" y="226429"/>
                </a:lnTo>
                <a:lnTo>
                  <a:pt x="421195" y="197393"/>
                </a:lnTo>
                <a:lnTo>
                  <a:pt x="438912" y="161405"/>
                </a:lnTo>
                <a:lnTo>
                  <a:pt x="442628" y="141116"/>
                </a:lnTo>
                <a:lnTo>
                  <a:pt x="442166" y="119876"/>
                </a:lnTo>
                <a:lnTo>
                  <a:pt x="428751" y="74537"/>
                </a:lnTo>
                <a:lnTo>
                  <a:pt x="406860" y="39881"/>
                </a:lnTo>
                <a:lnTo>
                  <a:pt x="361658" y="7532"/>
                </a:lnTo>
                <a:lnTo>
                  <a:pt x="324752" y="0"/>
                </a:lnTo>
                <a:lnTo>
                  <a:pt x="304418" y="496"/>
                </a:lnTo>
                <a:lnTo>
                  <a:pt x="242903" y="17434"/>
                </a:lnTo>
                <a:lnTo>
                  <a:pt x="197459" y="35589"/>
                </a:lnTo>
                <a:lnTo>
                  <a:pt x="142239" y="60186"/>
                </a:lnTo>
                <a:lnTo>
                  <a:pt x="106691" y="76664"/>
                </a:lnTo>
                <a:lnTo>
                  <a:pt x="71119" y="93142"/>
                </a:lnTo>
                <a:lnTo>
                  <a:pt x="35548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50310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37" y="172257"/>
                </a:lnTo>
                <a:lnTo>
                  <a:pt x="47498" y="223583"/>
                </a:lnTo>
                <a:lnTo>
                  <a:pt x="71258" y="274885"/>
                </a:lnTo>
                <a:lnTo>
                  <a:pt x="94996" y="326151"/>
                </a:lnTo>
                <a:lnTo>
                  <a:pt x="123858" y="312797"/>
                </a:lnTo>
                <a:lnTo>
                  <a:pt x="152733" y="299418"/>
                </a:lnTo>
                <a:lnTo>
                  <a:pt x="181631" y="286039"/>
                </a:lnTo>
                <a:lnTo>
                  <a:pt x="257065" y="250922"/>
                </a:lnTo>
                <a:lnTo>
                  <a:pt x="293671" y="233267"/>
                </a:lnTo>
                <a:lnTo>
                  <a:pt x="337058" y="210327"/>
                </a:lnTo>
                <a:lnTo>
                  <a:pt x="372602" y="181006"/>
                </a:lnTo>
                <a:lnTo>
                  <a:pt x="393573" y="145684"/>
                </a:lnTo>
                <a:lnTo>
                  <a:pt x="398843" y="106187"/>
                </a:lnTo>
                <a:lnTo>
                  <a:pt x="395180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719" y="0"/>
                </a:lnTo>
                <a:lnTo>
                  <a:pt x="275734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609" y="97488"/>
                </a:lnTo>
                <a:lnTo>
                  <a:pt x="25316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5708" y="3400218"/>
            <a:ext cx="1049655" cy="1120775"/>
          </a:xfrm>
          <a:custGeom>
            <a:avLst/>
            <a:gdLst/>
            <a:ahLst/>
            <a:cxnLst/>
            <a:rect l="l" t="t" r="r" b="b"/>
            <a:pathLst>
              <a:path w="1049654" h="1120775">
                <a:moveTo>
                  <a:pt x="0" y="233124"/>
                </a:moveTo>
                <a:lnTo>
                  <a:pt x="43582" y="212931"/>
                </a:lnTo>
                <a:lnTo>
                  <a:pt x="87175" y="192738"/>
                </a:lnTo>
                <a:lnTo>
                  <a:pt x="130777" y="172545"/>
                </a:lnTo>
                <a:lnTo>
                  <a:pt x="174386" y="152352"/>
                </a:lnTo>
                <a:lnTo>
                  <a:pt x="218002" y="132159"/>
                </a:lnTo>
                <a:lnTo>
                  <a:pt x="261621" y="111966"/>
                </a:lnTo>
                <a:lnTo>
                  <a:pt x="305244" y="91773"/>
                </a:lnTo>
                <a:lnTo>
                  <a:pt x="348869" y="71580"/>
                </a:lnTo>
                <a:lnTo>
                  <a:pt x="397636" y="49651"/>
                </a:lnTo>
                <a:lnTo>
                  <a:pt x="440308" y="31877"/>
                </a:lnTo>
                <a:lnTo>
                  <a:pt x="476884" y="18270"/>
                </a:lnTo>
                <a:lnTo>
                  <a:pt x="534753" y="2915"/>
                </a:lnTo>
                <a:lnTo>
                  <a:pt x="561879" y="0"/>
                </a:lnTo>
                <a:lnTo>
                  <a:pt x="588768" y="109"/>
                </a:lnTo>
                <a:lnTo>
                  <a:pt x="641707" y="9392"/>
                </a:lnTo>
                <a:lnTo>
                  <a:pt x="692380" y="30954"/>
                </a:lnTo>
                <a:lnTo>
                  <a:pt x="739548" y="64738"/>
                </a:lnTo>
                <a:lnTo>
                  <a:pt x="776974" y="110458"/>
                </a:lnTo>
                <a:lnTo>
                  <a:pt x="803689" y="169223"/>
                </a:lnTo>
                <a:lnTo>
                  <a:pt x="813647" y="234080"/>
                </a:lnTo>
                <a:lnTo>
                  <a:pt x="811530" y="267414"/>
                </a:lnTo>
                <a:lnTo>
                  <a:pt x="804838" y="300180"/>
                </a:lnTo>
                <a:lnTo>
                  <a:pt x="793718" y="331041"/>
                </a:lnTo>
                <a:lnTo>
                  <a:pt x="778168" y="359997"/>
                </a:lnTo>
                <a:lnTo>
                  <a:pt x="758190" y="387048"/>
                </a:lnTo>
                <a:lnTo>
                  <a:pt x="802175" y="383526"/>
                </a:lnTo>
                <a:lnTo>
                  <a:pt x="843470" y="386302"/>
                </a:lnTo>
                <a:lnTo>
                  <a:pt x="882098" y="395388"/>
                </a:lnTo>
                <a:lnTo>
                  <a:pt x="918082" y="410797"/>
                </a:lnTo>
                <a:lnTo>
                  <a:pt x="950563" y="431776"/>
                </a:lnTo>
                <a:lnTo>
                  <a:pt x="978852" y="457755"/>
                </a:lnTo>
                <a:lnTo>
                  <a:pt x="1002950" y="488735"/>
                </a:lnTo>
                <a:lnTo>
                  <a:pt x="1022857" y="524716"/>
                </a:lnTo>
                <a:lnTo>
                  <a:pt x="1043590" y="587565"/>
                </a:lnTo>
                <a:lnTo>
                  <a:pt x="1049655" y="655272"/>
                </a:lnTo>
                <a:lnTo>
                  <a:pt x="1047152" y="689393"/>
                </a:lnTo>
                <a:lnTo>
                  <a:pt x="1030527" y="752588"/>
                </a:lnTo>
                <a:lnTo>
                  <a:pt x="998212" y="808831"/>
                </a:lnTo>
                <a:lnTo>
                  <a:pt x="948872" y="857218"/>
                </a:lnTo>
                <a:lnTo>
                  <a:pt x="895956" y="890695"/>
                </a:lnTo>
                <a:lnTo>
                  <a:pt x="822156" y="928182"/>
                </a:lnTo>
                <a:lnTo>
                  <a:pt x="770125" y="953396"/>
                </a:lnTo>
                <a:lnTo>
                  <a:pt x="708025" y="982932"/>
                </a:lnTo>
                <a:lnTo>
                  <a:pt x="658494" y="1005855"/>
                </a:lnTo>
                <a:lnTo>
                  <a:pt x="608965" y="1028779"/>
                </a:lnTo>
                <a:lnTo>
                  <a:pt x="559435" y="1051702"/>
                </a:lnTo>
                <a:lnTo>
                  <a:pt x="509905" y="1074626"/>
                </a:lnTo>
                <a:lnTo>
                  <a:pt x="460375" y="1097549"/>
                </a:lnTo>
                <a:lnTo>
                  <a:pt x="410844" y="1120473"/>
                </a:lnTo>
                <a:lnTo>
                  <a:pt x="389227" y="1073770"/>
                </a:lnTo>
                <a:lnTo>
                  <a:pt x="367607" y="1027068"/>
                </a:lnTo>
                <a:lnTo>
                  <a:pt x="345986" y="980365"/>
                </a:lnTo>
                <a:lnTo>
                  <a:pt x="324363" y="933663"/>
                </a:lnTo>
                <a:lnTo>
                  <a:pt x="302739" y="886960"/>
                </a:lnTo>
                <a:lnTo>
                  <a:pt x="281114" y="840257"/>
                </a:lnTo>
                <a:lnTo>
                  <a:pt x="259488" y="793555"/>
                </a:lnTo>
                <a:lnTo>
                  <a:pt x="237862" y="746852"/>
                </a:lnTo>
                <a:lnTo>
                  <a:pt x="216235" y="700150"/>
                </a:lnTo>
                <a:lnTo>
                  <a:pt x="194609" y="653447"/>
                </a:lnTo>
                <a:lnTo>
                  <a:pt x="172982" y="606745"/>
                </a:lnTo>
                <a:lnTo>
                  <a:pt x="151356" y="560042"/>
                </a:lnTo>
                <a:lnTo>
                  <a:pt x="129730" y="513339"/>
                </a:lnTo>
                <a:lnTo>
                  <a:pt x="108105" y="466637"/>
                </a:lnTo>
                <a:lnTo>
                  <a:pt x="86481" y="419934"/>
                </a:lnTo>
                <a:lnTo>
                  <a:pt x="64858" y="373232"/>
                </a:lnTo>
                <a:lnTo>
                  <a:pt x="43237" y="326529"/>
                </a:lnTo>
                <a:lnTo>
                  <a:pt x="21617" y="279826"/>
                </a:lnTo>
                <a:lnTo>
                  <a:pt x="0" y="233124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45157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95" y="370068"/>
                </a:lnTo>
                <a:lnTo>
                  <a:pt x="87973" y="349720"/>
                </a:lnTo>
                <a:lnTo>
                  <a:pt x="131937" y="329358"/>
                </a:lnTo>
                <a:lnTo>
                  <a:pt x="175890" y="308986"/>
                </a:lnTo>
                <a:lnTo>
                  <a:pt x="219836" y="288606"/>
                </a:lnTo>
                <a:lnTo>
                  <a:pt x="263779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8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7" y="800226"/>
                </a:lnTo>
                <a:lnTo>
                  <a:pt x="693594" y="751812"/>
                </a:lnTo>
                <a:lnTo>
                  <a:pt x="684754" y="703398"/>
                </a:lnTo>
                <a:lnTo>
                  <a:pt x="675918" y="654984"/>
                </a:lnTo>
                <a:lnTo>
                  <a:pt x="667083" y="606570"/>
                </a:lnTo>
                <a:lnTo>
                  <a:pt x="658250" y="558155"/>
                </a:lnTo>
                <a:lnTo>
                  <a:pt x="649419" y="509741"/>
                </a:lnTo>
                <a:lnTo>
                  <a:pt x="640588" y="461327"/>
                </a:lnTo>
                <a:lnTo>
                  <a:pt x="631756" y="412913"/>
                </a:lnTo>
                <a:lnTo>
                  <a:pt x="622925" y="364499"/>
                </a:lnTo>
                <a:lnTo>
                  <a:pt x="614092" y="316084"/>
                </a:lnTo>
                <a:lnTo>
                  <a:pt x="605257" y="267670"/>
                </a:lnTo>
                <a:lnTo>
                  <a:pt x="596421" y="219256"/>
                </a:lnTo>
                <a:lnTo>
                  <a:pt x="587581" y="170842"/>
                </a:lnTo>
                <a:lnTo>
                  <a:pt x="578739" y="122427"/>
                </a:lnTo>
                <a:lnTo>
                  <a:pt x="622807" y="102035"/>
                </a:lnTo>
                <a:lnTo>
                  <a:pt x="666872" y="81628"/>
                </a:lnTo>
                <a:lnTo>
                  <a:pt x="710930" y="61213"/>
                </a:lnTo>
                <a:lnTo>
                  <a:pt x="754977" y="40799"/>
                </a:lnTo>
                <a:lnTo>
                  <a:pt x="799010" y="20392"/>
                </a:lnTo>
                <a:lnTo>
                  <a:pt x="843026" y="0"/>
                </a:lnTo>
                <a:lnTo>
                  <a:pt x="864662" y="46702"/>
                </a:lnTo>
                <a:lnTo>
                  <a:pt x="886299" y="93405"/>
                </a:lnTo>
                <a:lnTo>
                  <a:pt x="907935" y="140107"/>
                </a:lnTo>
                <a:lnTo>
                  <a:pt x="929571" y="186810"/>
                </a:lnTo>
                <a:lnTo>
                  <a:pt x="951207" y="233512"/>
                </a:lnTo>
                <a:lnTo>
                  <a:pt x="972842" y="280215"/>
                </a:lnTo>
                <a:lnTo>
                  <a:pt x="994477" y="326918"/>
                </a:lnTo>
                <a:lnTo>
                  <a:pt x="1016110" y="373620"/>
                </a:lnTo>
                <a:lnTo>
                  <a:pt x="1037743" y="420323"/>
                </a:lnTo>
                <a:lnTo>
                  <a:pt x="1059375" y="467025"/>
                </a:lnTo>
                <a:lnTo>
                  <a:pt x="1081006" y="513728"/>
                </a:lnTo>
                <a:lnTo>
                  <a:pt x="1102635" y="560430"/>
                </a:lnTo>
                <a:lnTo>
                  <a:pt x="1124263" y="607133"/>
                </a:lnTo>
                <a:lnTo>
                  <a:pt x="1145890" y="653836"/>
                </a:lnTo>
                <a:lnTo>
                  <a:pt x="1167515" y="700538"/>
                </a:lnTo>
                <a:lnTo>
                  <a:pt x="1189138" y="747241"/>
                </a:lnTo>
                <a:lnTo>
                  <a:pt x="1210760" y="793943"/>
                </a:lnTo>
                <a:lnTo>
                  <a:pt x="1232380" y="840646"/>
                </a:lnTo>
                <a:lnTo>
                  <a:pt x="1253998" y="887348"/>
                </a:lnTo>
                <a:lnTo>
                  <a:pt x="1213060" y="906303"/>
                </a:lnTo>
                <a:lnTo>
                  <a:pt x="1172146" y="925258"/>
                </a:lnTo>
                <a:lnTo>
                  <a:pt x="1131232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7" y="1043431"/>
                </a:lnTo>
                <a:lnTo>
                  <a:pt x="874607" y="1063053"/>
                </a:lnTo>
                <a:lnTo>
                  <a:pt x="832183" y="1082675"/>
                </a:lnTo>
                <a:lnTo>
                  <a:pt x="789783" y="1102296"/>
                </a:lnTo>
                <a:lnTo>
                  <a:pt x="747394" y="1121917"/>
                </a:lnTo>
                <a:lnTo>
                  <a:pt x="716389" y="1083270"/>
                </a:lnTo>
                <a:lnTo>
                  <a:pt x="685381" y="1044622"/>
                </a:lnTo>
                <a:lnTo>
                  <a:pt x="654371" y="1005974"/>
                </a:lnTo>
                <a:lnTo>
                  <a:pt x="623359" y="967325"/>
                </a:lnTo>
                <a:lnTo>
                  <a:pt x="592346" y="928675"/>
                </a:lnTo>
                <a:lnTo>
                  <a:pt x="561331" y="890025"/>
                </a:lnTo>
                <a:lnTo>
                  <a:pt x="530316" y="851373"/>
                </a:lnTo>
                <a:lnTo>
                  <a:pt x="499300" y="812720"/>
                </a:lnTo>
                <a:lnTo>
                  <a:pt x="468284" y="774066"/>
                </a:lnTo>
                <a:lnTo>
                  <a:pt x="437269" y="735410"/>
                </a:lnTo>
                <a:lnTo>
                  <a:pt x="406254" y="696752"/>
                </a:lnTo>
                <a:lnTo>
                  <a:pt x="375241" y="658092"/>
                </a:lnTo>
                <a:lnTo>
                  <a:pt x="344229" y="619429"/>
                </a:lnTo>
                <a:lnTo>
                  <a:pt x="313219" y="580765"/>
                </a:lnTo>
                <a:lnTo>
                  <a:pt x="282211" y="542098"/>
                </a:lnTo>
                <a:lnTo>
                  <a:pt x="251206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2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7370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1" y="256885"/>
                </a:lnTo>
                <a:lnTo>
                  <a:pt x="138677" y="235468"/>
                </a:lnTo>
                <a:lnTo>
                  <a:pt x="184902" y="214052"/>
                </a:lnTo>
                <a:lnTo>
                  <a:pt x="231127" y="192637"/>
                </a:lnTo>
                <a:lnTo>
                  <a:pt x="277352" y="171224"/>
                </a:lnTo>
                <a:lnTo>
                  <a:pt x="323576" y="149812"/>
                </a:lnTo>
                <a:lnTo>
                  <a:pt x="369801" y="128402"/>
                </a:lnTo>
                <a:lnTo>
                  <a:pt x="416026" y="106994"/>
                </a:lnTo>
                <a:lnTo>
                  <a:pt x="462251" y="85589"/>
                </a:lnTo>
                <a:lnTo>
                  <a:pt x="508476" y="64187"/>
                </a:lnTo>
                <a:lnTo>
                  <a:pt x="554702" y="42788"/>
                </a:lnTo>
                <a:lnTo>
                  <a:pt x="600927" y="21392"/>
                </a:lnTo>
                <a:lnTo>
                  <a:pt x="647153" y="0"/>
                </a:lnTo>
                <a:lnTo>
                  <a:pt x="664535" y="37528"/>
                </a:lnTo>
                <a:lnTo>
                  <a:pt x="681913" y="75056"/>
                </a:lnTo>
                <a:lnTo>
                  <a:pt x="699292" y="112585"/>
                </a:lnTo>
                <a:lnTo>
                  <a:pt x="716673" y="150113"/>
                </a:lnTo>
                <a:lnTo>
                  <a:pt x="669581" y="171910"/>
                </a:lnTo>
                <a:lnTo>
                  <a:pt x="622489" y="193713"/>
                </a:lnTo>
                <a:lnTo>
                  <a:pt x="575396" y="215521"/>
                </a:lnTo>
                <a:lnTo>
                  <a:pt x="528302" y="237331"/>
                </a:lnTo>
                <a:lnTo>
                  <a:pt x="481209" y="259143"/>
                </a:lnTo>
                <a:lnTo>
                  <a:pt x="434115" y="280955"/>
                </a:lnTo>
                <a:lnTo>
                  <a:pt x="387022" y="302765"/>
                </a:lnTo>
                <a:lnTo>
                  <a:pt x="339929" y="324573"/>
                </a:lnTo>
                <a:lnTo>
                  <a:pt x="292836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3" y="466534"/>
                </a:lnTo>
                <a:lnTo>
                  <a:pt x="314067" y="515727"/>
                </a:lnTo>
                <a:lnTo>
                  <a:pt x="336842" y="564895"/>
                </a:lnTo>
                <a:lnTo>
                  <a:pt x="380660" y="544592"/>
                </a:lnTo>
                <a:lnTo>
                  <a:pt x="424479" y="524294"/>
                </a:lnTo>
                <a:lnTo>
                  <a:pt x="468298" y="504001"/>
                </a:lnTo>
                <a:lnTo>
                  <a:pt x="512118" y="483711"/>
                </a:lnTo>
                <a:lnTo>
                  <a:pt x="555937" y="463422"/>
                </a:lnTo>
                <a:lnTo>
                  <a:pt x="599757" y="443134"/>
                </a:lnTo>
                <a:lnTo>
                  <a:pt x="643578" y="422844"/>
                </a:lnTo>
                <a:lnTo>
                  <a:pt x="687399" y="402551"/>
                </a:lnTo>
                <a:lnTo>
                  <a:pt x="731220" y="382253"/>
                </a:lnTo>
                <a:lnTo>
                  <a:pt x="775042" y="361949"/>
                </a:lnTo>
                <a:lnTo>
                  <a:pt x="792358" y="399361"/>
                </a:lnTo>
                <a:lnTo>
                  <a:pt x="809650" y="436737"/>
                </a:lnTo>
                <a:lnTo>
                  <a:pt x="826942" y="474089"/>
                </a:lnTo>
                <a:lnTo>
                  <a:pt x="844257" y="511428"/>
                </a:lnTo>
                <a:lnTo>
                  <a:pt x="800442" y="531736"/>
                </a:lnTo>
                <a:lnTo>
                  <a:pt x="756626" y="552042"/>
                </a:lnTo>
                <a:lnTo>
                  <a:pt x="712809" y="572347"/>
                </a:lnTo>
                <a:lnTo>
                  <a:pt x="668992" y="592650"/>
                </a:lnTo>
                <a:lnTo>
                  <a:pt x="625174" y="612949"/>
                </a:lnTo>
                <a:lnTo>
                  <a:pt x="581356" y="633245"/>
                </a:lnTo>
                <a:lnTo>
                  <a:pt x="537538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48" y="762685"/>
                </a:lnTo>
                <a:lnTo>
                  <a:pt x="450816" y="810996"/>
                </a:lnTo>
                <a:lnTo>
                  <a:pt x="473184" y="859307"/>
                </a:lnTo>
                <a:lnTo>
                  <a:pt x="495552" y="907618"/>
                </a:lnTo>
                <a:lnTo>
                  <a:pt x="517918" y="955928"/>
                </a:lnTo>
                <a:lnTo>
                  <a:pt x="562246" y="935389"/>
                </a:lnTo>
                <a:lnTo>
                  <a:pt x="606574" y="914851"/>
                </a:lnTo>
                <a:lnTo>
                  <a:pt x="650902" y="894313"/>
                </a:lnTo>
                <a:lnTo>
                  <a:pt x="695230" y="873777"/>
                </a:lnTo>
                <a:lnTo>
                  <a:pt x="739559" y="853244"/>
                </a:lnTo>
                <a:lnTo>
                  <a:pt x="783888" y="832713"/>
                </a:lnTo>
                <a:lnTo>
                  <a:pt x="828218" y="812186"/>
                </a:lnTo>
                <a:lnTo>
                  <a:pt x="872549" y="791662"/>
                </a:lnTo>
                <a:lnTo>
                  <a:pt x="916881" y="771144"/>
                </a:lnTo>
                <a:lnTo>
                  <a:pt x="961213" y="750630"/>
                </a:lnTo>
                <a:lnTo>
                  <a:pt x="1005547" y="730122"/>
                </a:lnTo>
                <a:lnTo>
                  <a:pt x="1022863" y="767480"/>
                </a:lnTo>
                <a:lnTo>
                  <a:pt x="1040155" y="804862"/>
                </a:lnTo>
                <a:lnTo>
                  <a:pt x="1057447" y="842244"/>
                </a:lnTo>
                <a:lnTo>
                  <a:pt x="1074762" y="879601"/>
                </a:lnTo>
                <a:lnTo>
                  <a:pt x="1027354" y="901563"/>
                </a:lnTo>
                <a:lnTo>
                  <a:pt x="979943" y="923525"/>
                </a:lnTo>
                <a:lnTo>
                  <a:pt x="932530" y="945487"/>
                </a:lnTo>
                <a:lnTo>
                  <a:pt x="885115" y="967448"/>
                </a:lnTo>
                <a:lnTo>
                  <a:pt x="837698" y="989409"/>
                </a:lnTo>
                <a:lnTo>
                  <a:pt x="790281" y="1011370"/>
                </a:lnTo>
                <a:lnTo>
                  <a:pt x="742862" y="1033330"/>
                </a:lnTo>
                <a:lnTo>
                  <a:pt x="695443" y="1055290"/>
                </a:lnTo>
                <a:lnTo>
                  <a:pt x="648024" y="1077249"/>
                </a:lnTo>
                <a:lnTo>
                  <a:pt x="600604" y="1099207"/>
                </a:lnTo>
                <a:lnTo>
                  <a:pt x="553185" y="1121164"/>
                </a:lnTo>
                <a:lnTo>
                  <a:pt x="505767" y="1143121"/>
                </a:lnTo>
                <a:lnTo>
                  <a:pt x="458350" y="1165076"/>
                </a:lnTo>
                <a:lnTo>
                  <a:pt x="410933" y="1187030"/>
                </a:lnTo>
                <a:lnTo>
                  <a:pt x="389305" y="1140334"/>
                </a:lnTo>
                <a:lnTo>
                  <a:pt x="367676" y="1093636"/>
                </a:lnTo>
                <a:lnTo>
                  <a:pt x="346047" y="1046938"/>
                </a:lnTo>
                <a:lnTo>
                  <a:pt x="324418" y="1000239"/>
                </a:lnTo>
                <a:lnTo>
                  <a:pt x="302790" y="953540"/>
                </a:lnTo>
                <a:lnTo>
                  <a:pt x="281161" y="906841"/>
                </a:lnTo>
                <a:lnTo>
                  <a:pt x="259533" y="860141"/>
                </a:lnTo>
                <a:lnTo>
                  <a:pt x="237904" y="813440"/>
                </a:lnTo>
                <a:lnTo>
                  <a:pt x="216276" y="766740"/>
                </a:lnTo>
                <a:lnTo>
                  <a:pt x="194648" y="720039"/>
                </a:lnTo>
                <a:lnTo>
                  <a:pt x="173019" y="673337"/>
                </a:lnTo>
                <a:lnTo>
                  <a:pt x="151391" y="626636"/>
                </a:lnTo>
                <a:lnTo>
                  <a:pt x="129763" y="579934"/>
                </a:lnTo>
                <a:lnTo>
                  <a:pt x="108136" y="533232"/>
                </a:lnTo>
                <a:lnTo>
                  <a:pt x="86508" y="486529"/>
                </a:lnTo>
                <a:lnTo>
                  <a:pt x="64881" y="439827"/>
                </a:lnTo>
                <a:lnTo>
                  <a:pt x="43253" y="393125"/>
                </a:lnTo>
                <a:lnTo>
                  <a:pt x="21626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6711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64" y="130421"/>
                </a:lnTo>
                <a:lnTo>
                  <a:pt x="93918" y="108686"/>
                </a:lnTo>
                <a:lnTo>
                  <a:pt x="140865" y="86945"/>
                </a:lnTo>
                <a:lnTo>
                  <a:pt x="187810" y="65200"/>
                </a:lnTo>
                <a:lnTo>
                  <a:pt x="234757" y="43459"/>
                </a:lnTo>
                <a:lnTo>
                  <a:pt x="281711" y="21724"/>
                </a:lnTo>
                <a:lnTo>
                  <a:pt x="328675" y="0"/>
                </a:lnTo>
                <a:lnTo>
                  <a:pt x="348319" y="42501"/>
                </a:lnTo>
                <a:lnTo>
                  <a:pt x="367998" y="85026"/>
                </a:lnTo>
                <a:lnTo>
                  <a:pt x="387701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43" y="279715"/>
                </a:lnTo>
                <a:lnTo>
                  <a:pt x="39370" y="237220"/>
                </a:lnTo>
                <a:lnTo>
                  <a:pt x="19696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14492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7" y="350662"/>
                </a:lnTo>
                <a:lnTo>
                  <a:pt x="136862" y="335593"/>
                </a:lnTo>
                <a:lnTo>
                  <a:pt x="169481" y="320500"/>
                </a:lnTo>
                <a:lnTo>
                  <a:pt x="202100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5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5" y="70754"/>
                </a:lnTo>
                <a:lnTo>
                  <a:pt x="382428" y="33035"/>
                </a:lnTo>
                <a:lnTo>
                  <a:pt x="350012" y="9413"/>
                </a:lnTo>
                <a:lnTo>
                  <a:pt x="311277" y="0"/>
                </a:lnTo>
                <a:lnTo>
                  <a:pt x="290040" y="823"/>
                </a:lnTo>
                <a:lnTo>
                  <a:pt x="250894" y="11447"/>
                </a:lnTo>
                <a:lnTo>
                  <a:pt x="185882" y="39693"/>
                </a:lnTo>
                <a:lnTo>
                  <a:pt x="137541" y="61864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68747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81" y="220583"/>
                </a:lnTo>
                <a:lnTo>
                  <a:pt x="92753" y="199104"/>
                </a:lnTo>
                <a:lnTo>
                  <a:pt x="139120" y="177625"/>
                </a:lnTo>
                <a:lnTo>
                  <a:pt x="185483" y="156146"/>
                </a:lnTo>
                <a:lnTo>
                  <a:pt x="231846" y="134667"/>
                </a:lnTo>
                <a:lnTo>
                  <a:pt x="278213" y="113188"/>
                </a:lnTo>
                <a:lnTo>
                  <a:pt x="324585" y="91709"/>
                </a:lnTo>
                <a:lnTo>
                  <a:pt x="370966" y="70231"/>
                </a:lnTo>
                <a:lnTo>
                  <a:pt x="436806" y="41558"/>
                </a:lnTo>
                <a:lnTo>
                  <a:pt x="494490" y="20304"/>
                </a:lnTo>
                <a:lnTo>
                  <a:pt x="544006" y="6455"/>
                </a:lnTo>
                <a:lnTo>
                  <a:pt x="585342" y="0"/>
                </a:lnTo>
                <a:lnTo>
                  <a:pt x="622065" y="309"/>
                </a:lnTo>
                <a:lnTo>
                  <a:pt x="692463" y="19359"/>
                </a:lnTo>
                <a:lnTo>
                  <a:pt x="726186" y="38100"/>
                </a:lnTo>
                <a:lnTo>
                  <a:pt x="757547" y="62029"/>
                </a:lnTo>
                <a:lnTo>
                  <a:pt x="785145" y="90376"/>
                </a:lnTo>
                <a:lnTo>
                  <a:pt x="808982" y="123128"/>
                </a:lnTo>
                <a:lnTo>
                  <a:pt x="829055" y="160274"/>
                </a:lnTo>
                <a:lnTo>
                  <a:pt x="847582" y="209684"/>
                </a:lnTo>
                <a:lnTo>
                  <a:pt x="856868" y="258095"/>
                </a:lnTo>
                <a:lnTo>
                  <a:pt x="856916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5" y="863600"/>
                </a:lnTo>
                <a:lnTo>
                  <a:pt x="941527" y="836777"/>
                </a:lnTo>
                <a:lnTo>
                  <a:pt x="898169" y="809955"/>
                </a:lnTo>
                <a:lnTo>
                  <a:pt x="854811" y="783132"/>
                </a:lnTo>
                <a:lnTo>
                  <a:pt x="811453" y="756310"/>
                </a:lnTo>
                <a:lnTo>
                  <a:pt x="768096" y="729488"/>
                </a:lnTo>
                <a:lnTo>
                  <a:pt x="715069" y="697011"/>
                </a:lnTo>
                <a:lnTo>
                  <a:pt x="671829" y="671607"/>
                </a:lnTo>
                <a:lnTo>
                  <a:pt x="638401" y="653299"/>
                </a:lnTo>
                <a:lnTo>
                  <a:pt x="596352" y="635559"/>
                </a:lnTo>
                <a:lnTo>
                  <a:pt x="561300" y="629360"/>
                </a:lnTo>
                <a:lnTo>
                  <a:pt x="544702" y="629665"/>
                </a:lnTo>
                <a:lnTo>
                  <a:pt x="505078" y="638937"/>
                </a:lnTo>
                <a:lnTo>
                  <a:pt x="451357" y="660781"/>
                </a:lnTo>
                <a:lnTo>
                  <a:pt x="442406" y="664950"/>
                </a:lnTo>
                <a:lnTo>
                  <a:pt x="433466" y="669083"/>
                </a:lnTo>
                <a:lnTo>
                  <a:pt x="424551" y="673193"/>
                </a:lnTo>
                <a:lnTo>
                  <a:pt x="415671" y="677290"/>
                </a:lnTo>
                <a:lnTo>
                  <a:pt x="437102" y="723624"/>
                </a:lnTo>
                <a:lnTo>
                  <a:pt x="458533" y="769947"/>
                </a:lnTo>
                <a:lnTo>
                  <a:pt x="479964" y="816261"/>
                </a:lnTo>
                <a:lnTo>
                  <a:pt x="501396" y="862568"/>
                </a:lnTo>
                <a:lnTo>
                  <a:pt x="522827" y="908868"/>
                </a:lnTo>
                <a:lnTo>
                  <a:pt x="544258" y="955165"/>
                </a:lnTo>
                <a:lnTo>
                  <a:pt x="565689" y="1001458"/>
                </a:lnTo>
                <a:lnTo>
                  <a:pt x="587121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2" y="1129411"/>
                </a:lnTo>
                <a:lnTo>
                  <a:pt x="389336" y="1082708"/>
                </a:lnTo>
                <a:lnTo>
                  <a:pt x="367702" y="1036005"/>
                </a:lnTo>
                <a:lnTo>
                  <a:pt x="346070" y="989303"/>
                </a:lnTo>
                <a:lnTo>
                  <a:pt x="324439" y="942600"/>
                </a:lnTo>
                <a:lnTo>
                  <a:pt x="302809" y="895898"/>
                </a:lnTo>
                <a:lnTo>
                  <a:pt x="281181" y="849195"/>
                </a:lnTo>
                <a:lnTo>
                  <a:pt x="259553" y="802492"/>
                </a:lnTo>
                <a:lnTo>
                  <a:pt x="237926" y="755790"/>
                </a:lnTo>
                <a:lnTo>
                  <a:pt x="216299" y="709087"/>
                </a:lnTo>
                <a:lnTo>
                  <a:pt x="194672" y="662385"/>
                </a:lnTo>
                <a:lnTo>
                  <a:pt x="173045" y="615682"/>
                </a:lnTo>
                <a:lnTo>
                  <a:pt x="151418" y="568980"/>
                </a:lnTo>
                <a:lnTo>
                  <a:pt x="129790" y="522277"/>
                </a:lnTo>
                <a:lnTo>
                  <a:pt x="108162" y="475574"/>
                </a:lnTo>
                <a:lnTo>
                  <a:pt x="86532" y="428872"/>
                </a:lnTo>
                <a:lnTo>
                  <a:pt x="64901" y="382169"/>
                </a:lnTo>
                <a:lnTo>
                  <a:pt x="43269" y="335467"/>
                </a:lnTo>
                <a:lnTo>
                  <a:pt x="21635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23129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750" y="54948"/>
                </a:moveTo>
                <a:lnTo>
                  <a:pt x="332827" y="32702"/>
                </a:lnTo>
                <a:lnTo>
                  <a:pt x="383730" y="16129"/>
                </a:lnTo>
                <a:lnTo>
                  <a:pt x="432467" y="5228"/>
                </a:lnTo>
                <a:lnTo>
                  <a:pt x="479046" y="0"/>
                </a:lnTo>
                <a:lnTo>
                  <a:pt x="523472" y="444"/>
                </a:lnTo>
                <a:lnTo>
                  <a:pt x="565754" y="6561"/>
                </a:lnTo>
                <a:lnTo>
                  <a:pt x="613502" y="20704"/>
                </a:lnTo>
                <a:lnTo>
                  <a:pt x="657995" y="41491"/>
                </a:lnTo>
                <a:lnTo>
                  <a:pt x="699238" y="68923"/>
                </a:lnTo>
                <a:lnTo>
                  <a:pt x="737238" y="103000"/>
                </a:lnTo>
                <a:lnTo>
                  <a:pt x="772002" y="143721"/>
                </a:lnTo>
                <a:lnTo>
                  <a:pt x="732092" y="172298"/>
                </a:lnTo>
                <a:lnTo>
                  <a:pt x="692182" y="200887"/>
                </a:lnTo>
                <a:lnTo>
                  <a:pt x="652273" y="229500"/>
                </a:lnTo>
                <a:lnTo>
                  <a:pt x="612363" y="258148"/>
                </a:lnTo>
                <a:lnTo>
                  <a:pt x="586763" y="232355"/>
                </a:lnTo>
                <a:lnTo>
                  <a:pt x="558721" y="211920"/>
                </a:lnTo>
                <a:lnTo>
                  <a:pt x="528227" y="196819"/>
                </a:lnTo>
                <a:lnTo>
                  <a:pt x="495269" y="187028"/>
                </a:lnTo>
                <a:lnTo>
                  <a:pt x="460576" y="182980"/>
                </a:lnTo>
                <a:lnTo>
                  <a:pt x="424895" y="185123"/>
                </a:lnTo>
                <a:lnTo>
                  <a:pt x="350616" y="207983"/>
                </a:lnTo>
                <a:lnTo>
                  <a:pt x="307701" y="231497"/>
                </a:lnTo>
                <a:lnTo>
                  <a:pt x="271315" y="259212"/>
                </a:lnTo>
                <a:lnTo>
                  <a:pt x="241464" y="291120"/>
                </a:lnTo>
                <a:lnTo>
                  <a:pt x="218154" y="327217"/>
                </a:lnTo>
                <a:lnTo>
                  <a:pt x="201391" y="367495"/>
                </a:lnTo>
                <a:lnTo>
                  <a:pt x="191972" y="411554"/>
                </a:lnTo>
                <a:lnTo>
                  <a:pt x="190684" y="458844"/>
                </a:lnTo>
                <a:lnTo>
                  <a:pt x="197523" y="509364"/>
                </a:lnTo>
                <a:lnTo>
                  <a:pt x="212482" y="563116"/>
                </a:lnTo>
                <a:lnTo>
                  <a:pt x="235554" y="620098"/>
                </a:lnTo>
                <a:lnTo>
                  <a:pt x="260838" y="669660"/>
                </a:lnTo>
                <a:lnTo>
                  <a:pt x="287925" y="713062"/>
                </a:lnTo>
                <a:lnTo>
                  <a:pt x="316818" y="750305"/>
                </a:lnTo>
                <a:lnTo>
                  <a:pt x="347521" y="781388"/>
                </a:lnTo>
                <a:lnTo>
                  <a:pt x="380037" y="806312"/>
                </a:lnTo>
                <a:lnTo>
                  <a:pt x="414370" y="825076"/>
                </a:lnTo>
                <a:lnTo>
                  <a:pt x="456905" y="839887"/>
                </a:lnTo>
                <a:lnTo>
                  <a:pt x="499927" y="846823"/>
                </a:lnTo>
                <a:lnTo>
                  <a:pt x="543437" y="845870"/>
                </a:lnTo>
                <a:lnTo>
                  <a:pt x="587435" y="837016"/>
                </a:lnTo>
                <a:lnTo>
                  <a:pt x="631921" y="820250"/>
                </a:lnTo>
                <a:lnTo>
                  <a:pt x="684816" y="789008"/>
                </a:lnTo>
                <a:lnTo>
                  <a:pt x="732759" y="746717"/>
                </a:lnTo>
                <a:lnTo>
                  <a:pt x="773129" y="698346"/>
                </a:lnTo>
                <a:lnTo>
                  <a:pt x="803498" y="648927"/>
                </a:lnTo>
                <a:lnTo>
                  <a:pt x="790449" y="620753"/>
                </a:lnTo>
                <a:lnTo>
                  <a:pt x="777399" y="592603"/>
                </a:lnTo>
                <a:lnTo>
                  <a:pt x="764350" y="564452"/>
                </a:lnTo>
                <a:lnTo>
                  <a:pt x="751301" y="536278"/>
                </a:lnTo>
                <a:lnTo>
                  <a:pt x="700892" y="559634"/>
                </a:lnTo>
                <a:lnTo>
                  <a:pt x="650447" y="583014"/>
                </a:lnTo>
                <a:lnTo>
                  <a:pt x="599978" y="606394"/>
                </a:lnTo>
                <a:lnTo>
                  <a:pt x="549498" y="629750"/>
                </a:lnTo>
                <a:lnTo>
                  <a:pt x="532236" y="592392"/>
                </a:lnTo>
                <a:lnTo>
                  <a:pt x="514938" y="555011"/>
                </a:lnTo>
                <a:lnTo>
                  <a:pt x="497616" y="517629"/>
                </a:lnTo>
                <a:lnTo>
                  <a:pt x="480283" y="480271"/>
                </a:lnTo>
                <a:lnTo>
                  <a:pt x="527765" y="458269"/>
                </a:lnTo>
                <a:lnTo>
                  <a:pt x="575247" y="436268"/>
                </a:lnTo>
                <a:lnTo>
                  <a:pt x="622729" y="414270"/>
                </a:lnTo>
                <a:lnTo>
                  <a:pt x="670211" y="392276"/>
                </a:lnTo>
                <a:lnTo>
                  <a:pt x="717694" y="370288"/>
                </a:lnTo>
                <a:lnTo>
                  <a:pt x="765176" y="348308"/>
                </a:lnTo>
                <a:lnTo>
                  <a:pt x="812658" y="326337"/>
                </a:lnTo>
                <a:lnTo>
                  <a:pt x="860140" y="304376"/>
                </a:lnTo>
                <a:lnTo>
                  <a:pt x="880613" y="348567"/>
                </a:lnTo>
                <a:lnTo>
                  <a:pt x="901078" y="392748"/>
                </a:lnTo>
                <a:lnTo>
                  <a:pt x="921536" y="436924"/>
                </a:lnTo>
                <a:lnTo>
                  <a:pt x="941991" y="481097"/>
                </a:lnTo>
                <a:lnTo>
                  <a:pt x="962447" y="525269"/>
                </a:lnTo>
                <a:lnTo>
                  <a:pt x="982905" y="569445"/>
                </a:lnTo>
                <a:lnTo>
                  <a:pt x="1003370" y="613627"/>
                </a:lnTo>
                <a:lnTo>
                  <a:pt x="1023843" y="657817"/>
                </a:lnTo>
                <a:lnTo>
                  <a:pt x="1005295" y="698537"/>
                </a:lnTo>
                <a:lnTo>
                  <a:pt x="979758" y="740494"/>
                </a:lnTo>
                <a:lnTo>
                  <a:pt x="947244" y="783690"/>
                </a:lnTo>
                <a:lnTo>
                  <a:pt x="907765" y="828124"/>
                </a:lnTo>
                <a:lnTo>
                  <a:pt x="872579" y="862552"/>
                </a:lnTo>
                <a:lnTo>
                  <a:pt x="835613" y="893756"/>
                </a:lnTo>
                <a:lnTo>
                  <a:pt x="796885" y="921740"/>
                </a:lnTo>
                <a:lnTo>
                  <a:pt x="756413" y="946513"/>
                </a:lnTo>
                <a:lnTo>
                  <a:pt x="714217" y="968078"/>
                </a:lnTo>
                <a:lnTo>
                  <a:pt x="659750" y="990466"/>
                </a:lnTo>
                <a:lnTo>
                  <a:pt x="605930" y="1006879"/>
                </a:lnTo>
                <a:lnTo>
                  <a:pt x="552761" y="1017319"/>
                </a:lnTo>
                <a:lnTo>
                  <a:pt x="500251" y="1021784"/>
                </a:lnTo>
                <a:lnTo>
                  <a:pt x="448406" y="1020275"/>
                </a:lnTo>
                <a:lnTo>
                  <a:pt x="397929" y="1012824"/>
                </a:lnTo>
                <a:lnTo>
                  <a:pt x="349665" y="999465"/>
                </a:lnTo>
                <a:lnTo>
                  <a:pt x="303602" y="980206"/>
                </a:lnTo>
                <a:lnTo>
                  <a:pt x="259727" y="955052"/>
                </a:lnTo>
                <a:lnTo>
                  <a:pt x="218028" y="924009"/>
                </a:lnTo>
                <a:lnTo>
                  <a:pt x="179106" y="888366"/>
                </a:lnTo>
                <a:lnTo>
                  <a:pt x="143573" y="849266"/>
                </a:lnTo>
                <a:lnTo>
                  <a:pt x="111436" y="806728"/>
                </a:lnTo>
                <a:lnTo>
                  <a:pt x="82701" y="760770"/>
                </a:lnTo>
                <a:lnTo>
                  <a:pt x="57373" y="711411"/>
                </a:lnTo>
                <a:lnTo>
                  <a:pt x="37954" y="665310"/>
                </a:lnTo>
                <a:lnTo>
                  <a:pt x="22500" y="619463"/>
                </a:lnTo>
                <a:lnTo>
                  <a:pt x="11018" y="573870"/>
                </a:lnTo>
                <a:lnTo>
                  <a:pt x="3516" y="528531"/>
                </a:lnTo>
                <a:lnTo>
                  <a:pt x="0" y="483446"/>
                </a:lnTo>
                <a:lnTo>
                  <a:pt x="477" y="438615"/>
                </a:lnTo>
                <a:lnTo>
                  <a:pt x="6421" y="385930"/>
                </a:lnTo>
                <a:lnTo>
                  <a:pt x="18460" y="335318"/>
                </a:lnTo>
                <a:lnTo>
                  <a:pt x="36596" y="286779"/>
                </a:lnTo>
                <a:lnTo>
                  <a:pt x="60827" y="240312"/>
                </a:lnTo>
                <a:lnTo>
                  <a:pt x="91155" y="195918"/>
                </a:lnTo>
                <a:lnTo>
                  <a:pt x="119047" y="163701"/>
                </a:lnTo>
                <a:lnTo>
                  <a:pt x="151835" y="133495"/>
                </a:lnTo>
                <a:lnTo>
                  <a:pt x="189535" y="105301"/>
                </a:lnTo>
                <a:lnTo>
                  <a:pt x="232168" y="79119"/>
                </a:lnTo>
                <a:lnTo>
                  <a:pt x="279750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99239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659" y="43735"/>
                </a:moveTo>
                <a:lnTo>
                  <a:pt x="311628" y="22473"/>
                </a:lnTo>
                <a:lnTo>
                  <a:pt x="363730" y="8095"/>
                </a:lnTo>
                <a:lnTo>
                  <a:pt x="414964" y="602"/>
                </a:lnTo>
                <a:lnTo>
                  <a:pt x="465330" y="0"/>
                </a:lnTo>
                <a:lnTo>
                  <a:pt x="514828" y="6290"/>
                </a:lnTo>
                <a:lnTo>
                  <a:pt x="563459" y="19478"/>
                </a:lnTo>
                <a:lnTo>
                  <a:pt x="605988" y="38119"/>
                </a:lnTo>
                <a:lnTo>
                  <a:pt x="647660" y="64690"/>
                </a:lnTo>
                <a:lnTo>
                  <a:pt x="688474" y="99166"/>
                </a:lnTo>
                <a:lnTo>
                  <a:pt x="728432" y="141525"/>
                </a:lnTo>
                <a:lnTo>
                  <a:pt x="689687" y="172364"/>
                </a:lnTo>
                <a:lnTo>
                  <a:pt x="650977" y="203167"/>
                </a:lnTo>
                <a:lnTo>
                  <a:pt x="612292" y="233947"/>
                </a:lnTo>
                <a:lnTo>
                  <a:pt x="573619" y="264715"/>
                </a:lnTo>
                <a:lnTo>
                  <a:pt x="548639" y="236620"/>
                </a:lnTo>
                <a:lnTo>
                  <a:pt x="521136" y="214073"/>
                </a:lnTo>
                <a:lnTo>
                  <a:pt x="491108" y="197099"/>
                </a:lnTo>
                <a:lnTo>
                  <a:pt x="458557" y="185721"/>
                </a:lnTo>
                <a:lnTo>
                  <a:pt x="424576" y="180246"/>
                </a:lnTo>
                <a:lnTo>
                  <a:pt x="390262" y="180974"/>
                </a:lnTo>
                <a:lnTo>
                  <a:pt x="320635" y="201088"/>
                </a:lnTo>
                <a:lnTo>
                  <a:pt x="276486" y="226871"/>
                </a:lnTo>
                <a:lnTo>
                  <a:pt x="241006" y="259428"/>
                </a:lnTo>
                <a:lnTo>
                  <a:pt x="214193" y="298725"/>
                </a:lnTo>
                <a:lnTo>
                  <a:pt x="196048" y="344725"/>
                </a:lnTo>
                <a:lnTo>
                  <a:pt x="188988" y="386664"/>
                </a:lnTo>
                <a:lnTo>
                  <a:pt x="190049" y="433383"/>
                </a:lnTo>
                <a:lnTo>
                  <a:pt x="199211" y="484875"/>
                </a:lnTo>
                <a:lnTo>
                  <a:pt x="216457" y="541134"/>
                </a:lnTo>
                <a:lnTo>
                  <a:pt x="241768" y="602154"/>
                </a:lnTo>
                <a:lnTo>
                  <a:pt x="268151" y="654773"/>
                </a:lnTo>
                <a:lnTo>
                  <a:pt x="295357" y="700489"/>
                </a:lnTo>
                <a:lnTo>
                  <a:pt x="323381" y="739298"/>
                </a:lnTo>
                <a:lnTo>
                  <a:pt x="352220" y="771195"/>
                </a:lnTo>
                <a:lnTo>
                  <a:pt x="381870" y="796178"/>
                </a:lnTo>
                <a:lnTo>
                  <a:pt x="458787" y="830724"/>
                </a:lnTo>
                <a:lnTo>
                  <a:pt x="505578" y="836167"/>
                </a:lnTo>
                <a:lnTo>
                  <a:pt x="552703" y="830585"/>
                </a:lnTo>
                <a:lnTo>
                  <a:pt x="600162" y="813990"/>
                </a:lnTo>
                <a:lnTo>
                  <a:pt x="660264" y="772365"/>
                </a:lnTo>
                <a:lnTo>
                  <a:pt x="699984" y="712644"/>
                </a:lnTo>
                <a:lnTo>
                  <a:pt x="711535" y="675827"/>
                </a:lnTo>
                <a:lnTo>
                  <a:pt x="716478" y="634142"/>
                </a:lnTo>
                <a:lnTo>
                  <a:pt x="714825" y="587574"/>
                </a:lnTo>
                <a:lnTo>
                  <a:pt x="706588" y="536114"/>
                </a:lnTo>
                <a:lnTo>
                  <a:pt x="755643" y="530113"/>
                </a:lnTo>
                <a:lnTo>
                  <a:pt x="804711" y="524112"/>
                </a:lnTo>
                <a:lnTo>
                  <a:pt x="853802" y="518111"/>
                </a:lnTo>
                <a:lnTo>
                  <a:pt x="902930" y="512111"/>
                </a:lnTo>
                <a:lnTo>
                  <a:pt x="909852" y="565187"/>
                </a:lnTo>
                <a:lnTo>
                  <a:pt x="911951" y="615451"/>
                </a:lnTo>
                <a:lnTo>
                  <a:pt x="909232" y="662907"/>
                </a:lnTo>
                <a:lnTo>
                  <a:pt x="901697" y="707559"/>
                </a:lnTo>
                <a:lnTo>
                  <a:pt x="889351" y="749409"/>
                </a:lnTo>
                <a:lnTo>
                  <a:pt x="872196" y="788463"/>
                </a:lnTo>
                <a:lnTo>
                  <a:pt x="845388" y="831668"/>
                </a:lnTo>
                <a:lnTo>
                  <a:pt x="812059" y="871063"/>
                </a:lnTo>
                <a:lnTo>
                  <a:pt x="772206" y="906649"/>
                </a:lnTo>
                <a:lnTo>
                  <a:pt x="725831" y="938424"/>
                </a:lnTo>
                <a:lnTo>
                  <a:pt x="672933" y="966390"/>
                </a:lnTo>
                <a:lnTo>
                  <a:pt x="623364" y="986317"/>
                </a:lnTo>
                <a:lnTo>
                  <a:pt x="574044" y="1000160"/>
                </a:lnTo>
                <a:lnTo>
                  <a:pt x="524972" y="1007914"/>
                </a:lnTo>
                <a:lnTo>
                  <a:pt x="476150" y="1009574"/>
                </a:lnTo>
                <a:lnTo>
                  <a:pt x="427576" y="1005136"/>
                </a:lnTo>
                <a:lnTo>
                  <a:pt x="379252" y="994595"/>
                </a:lnTo>
                <a:lnTo>
                  <a:pt x="331176" y="977947"/>
                </a:lnTo>
                <a:lnTo>
                  <a:pt x="290325" y="958510"/>
                </a:lnTo>
                <a:lnTo>
                  <a:pt x="251689" y="934681"/>
                </a:lnTo>
                <a:lnTo>
                  <a:pt x="215268" y="906462"/>
                </a:lnTo>
                <a:lnTo>
                  <a:pt x="181062" y="873854"/>
                </a:lnTo>
                <a:lnTo>
                  <a:pt x="149069" y="836859"/>
                </a:lnTo>
                <a:lnTo>
                  <a:pt x="119292" y="795477"/>
                </a:lnTo>
                <a:lnTo>
                  <a:pt x="91729" y="749711"/>
                </a:lnTo>
                <a:lnTo>
                  <a:pt x="66381" y="699563"/>
                </a:lnTo>
                <a:lnTo>
                  <a:pt x="43192" y="644907"/>
                </a:lnTo>
                <a:lnTo>
                  <a:pt x="24965" y="591716"/>
                </a:lnTo>
                <a:lnTo>
                  <a:pt x="11693" y="539989"/>
                </a:lnTo>
                <a:lnTo>
                  <a:pt x="3373" y="489727"/>
                </a:lnTo>
                <a:lnTo>
                  <a:pt x="0" y="440929"/>
                </a:lnTo>
                <a:lnTo>
                  <a:pt x="1569" y="393596"/>
                </a:lnTo>
                <a:lnTo>
                  <a:pt x="8076" y="347727"/>
                </a:lnTo>
                <a:lnTo>
                  <a:pt x="19518" y="303323"/>
                </a:lnTo>
                <a:lnTo>
                  <a:pt x="38070" y="255246"/>
                </a:lnTo>
                <a:lnTo>
                  <a:pt x="61829" y="210838"/>
                </a:lnTo>
                <a:lnTo>
                  <a:pt x="90793" y="170095"/>
                </a:lnTo>
                <a:lnTo>
                  <a:pt x="124961" y="133015"/>
                </a:lnTo>
                <a:lnTo>
                  <a:pt x="164329" y="99597"/>
                </a:lnTo>
                <a:lnTo>
                  <a:pt x="208896" y="69837"/>
                </a:lnTo>
                <a:lnTo>
                  <a:pt x="258659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800" y="1219200"/>
            <a:ext cx="7696200" cy="1645920"/>
          </a:xfrm>
          <a:custGeom>
            <a:avLst/>
            <a:gdLst/>
            <a:ahLst/>
            <a:cxnLst/>
            <a:rect l="l" t="t" r="r" b="b"/>
            <a:pathLst>
              <a:path w="7696200" h="1645920">
                <a:moveTo>
                  <a:pt x="7421880" y="0"/>
                </a:moveTo>
                <a:lnTo>
                  <a:pt x="274319" y="0"/>
                </a:lnTo>
                <a:lnTo>
                  <a:pt x="225008" y="4419"/>
                </a:lnTo>
                <a:lnTo>
                  <a:pt x="178597" y="17161"/>
                </a:lnTo>
                <a:lnTo>
                  <a:pt x="135861" y="37450"/>
                </a:lnTo>
                <a:lnTo>
                  <a:pt x="97575" y="64513"/>
                </a:lnTo>
                <a:lnTo>
                  <a:pt x="64513" y="97575"/>
                </a:lnTo>
                <a:lnTo>
                  <a:pt x="37450" y="135861"/>
                </a:lnTo>
                <a:lnTo>
                  <a:pt x="17161" y="178597"/>
                </a:lnTo>
                <a:lnTo>
                  <a:pt x="4419" y="225008"/>
                </a:lnTo>
                <a:lnTo>
                  <a:pt x="0" y="274320"/>
                </a:lnTo>
                <a:lnTo>
                  <a:pt x="0" y="1371600"/>
                </a:lnTo>
                <a:lnTo>
                  <a:pt x="4419" y="1420878"/>
                </a:lnTo>
                <a:lnTo>
                  <a:pt x="17161" y="1467271"/>
                </a:lnTo>
                <a:lnTo>
                  <a:pt x="37450" y="1510001"/>
                </a:lnTo>
                <a:lnTo>
                  <a:pt x="64513" y="1548292"/>
                </a:lnTo>
                <a:lnTo>
                  <a:pt x="97575" y="1581364"/>
                </a:lnTo>
                <a:lnTo>
                  <a:pt x="135861" y="1608440"/>
                </a:lnTo>
                <a:lnTo>
                  <a:pt x="178597" y="1628744"/>
                </a:lnTo>
                <a:lnTo>
                  <a:pt x="225008" y="1641496"/>
                </a:lnTo>
                <a:lnTo>
                  <a:pt x="274319" y="1645920"/>
                </a:lnTo>
                <a:lnTo>
                  <a:pt x="7421880" y="1645920"/>
                </a:lnTo>
                <a:lnTo>
                  <a:pt x="7471191" y="1641496"/>
                </a:lnTo>
                <a:lnTo>
                  <a:pt x="7517602" y="1628744"/>
                </a:lnTo>
                <a:lnTo>
                  <a:pt x="7560338" y="1608440"/>
                </a:lnTo>
                <a:lnTo>
                  <a:pt x="7598624" y="1581364"/>
                </a:lnTo>
                <a:lnTo>
                  <a:pt x="7631686" y="1548292"/>
                </a:lnTo>
                <a:lnTo>
                  <a:pt x="7658749" y="1510001"/>
                </a:lnTo>
                <a:lnTo>
                  <a:pt x="7679038" y="1467271"/>
                </a:lnTo>
                <a:lnTo>
                  <a:pt x="7691780" y="1420878"/>
                </a:lnTo>
                <a:lnTo>
                  <a:pt x="7696200" y="1371600"/>
                </a:lnTo>
                <a:lnTo>
                  <a:pt x="7696200" y="274320"/>
                </a:lnTo>
                <a:lnTo>
                  <a:pt x="7691780" y="225008"/>
                </a:lnTo>
                <a:lnTo>
                  <a:pt x="7679038" y="178597"/>
                </a:lnTo>
                <a:lnTo>
                  <a:pt x="7658749" y="135861"/>
                </a:lnTo>
                <a:lnTo>
                  <a:pt x="7631686" y="97575"/>
                </a:lnTo>
                <a:lnTo>
                  <a:pt x="7598624" y="64513"/>
                </a:lnTo>
                <a:lnTo>
                  <a:pt x="7560338" y="37450"/>
                </a:lnTo>
                <a:lnTo>
                  <a:pt x="7517602" y="17161"/>
                </a:lnTo>
                <a:lnTo>
                  <a:pt x="7471191" y="4419"/>
                </a:lnTo>
                <a:lnTo>
                  <a:pt x="742188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800" y="1219200"/>
            <a:ext cx="7696200" cy="1645920"/>
          </a:xfrm>
          <a:custGeom>
            <a:avLst/>
            <a:gdLst/>
            <a:ahLst/>
            <a:cxnLst/>
            <a:rect l="l" t="t" r="r" b="b"/>
            <a:pathLst>
              <a:path w="7696200" h="1645920">
                <a:moveTo>
                  <a:pt x="0" y="274320"/>
                </a:moveTo>
                <a:lnTo>
                  <a:pt x="4419" y="225008"/>
                </a:lnTo>
                <a:lnTo>
                  <a:pt x="17161" y="178597"/>
                </a:lnTo>
                <a:lnTo>
                  <a:pt x="37450" y="135861"/>
                </a:lnTo>
                <a:lnTo>
                  <a:pt x="64513" y="97575"/>
                </a:lnTo>
                <a:lnTo>
                  <a:pt x="97575" y="64513"/>
                </a:lnTo>
                <a:lnTo>
                  <a:pt x="135861" y="37450"/>
                </a:lnTo>
                <a:lnTo>
                  <a:pt x="178597" y="17161"/>
                </a:lnTo>
                <a:lnTo>
                  <a:pt x="225008" y="4419"/>
                </a:lnTo>
                <a:lnTo>
                  <a:pt x="274319" y="0"/>
                </a:lnTo>
                <a:lnTo>
                  <a:pt x="7421880" y="0"/>
                </a:lnTo>
                <a:lnTo>
                  <a:pt x="7471191" y="4419"/>
                </a:lnTo>
                <a:lnTo>
                  <a:pt x="7517602" y="17161"/>
                </a:lnTo>
                <a:lnTo>
                  <a:pt x="7560338" y="37450"/>
                </a:lnTo>
                <a:lnTo>
                  <a:pt x="7598624" y="64513"/>
                </a:lnTo>
                <a:lnTo>
                  <a:pt x="7631686" y="97575"/>
                </a:lnTo>
                <a:lnTo>
                  <a:pt x="7658749" y="135861"/>
                </a:lnTo>
                <a:lnTo>
                  <a:pt x="7679038" y="178597"/>
                </a:lnTo>
                <a:lnTo>
                  <a:pt x="7691780" y="225008"/>
                </a:lnTo>
                <a:lnTo>
                  <a:pt x="7696200" y="274320"/>
                </a:lnTo>
                <a:lnTo>
                  <a:pt x="7696200" y="1371600"/>
                </a:lnTo>
                <a:lnTo>
                  <a:pt x="7691780" y="1420878"/>
                </a:lnTo>
                <a:lnTo>
                  <a:pt x="7679038" y="1467271"/>
                </a:lnTo>
                <a:lnTo>
                  <a:pt x="7658749" y="1510001"/>
                </a:lnTo>
                <a:lnTo>
                  <a:pt x="7631686" y="1548292"/>
                </a:lnTo>
                <a:lnTo>
                  <a:pt x="7598624" y="1581364"/>
                </a:lnTo>
                <a:lnTo>
                  <a:pt x="7560338" y="1608440"/>
                </a:lnTo>
                <a:lnTo>
                  <a:pt x="7517602" y="1628744"/>
                </a:lnTo>
                <a:lnTo>
                  <a:pt x="7471191" y="1641496"/>
                </a:lnTo>
                <a:lnTo>
                  <a:pt x="7421880" y="1645920"/>
                </a:lnTo>
                <a:lnTo>
                  <a:pt x="274319" y="1645920"/>
                </a:lnTo>
                <a:lnTo>
                  <a:pt x="225008" y="1641496"/>
                </a:lnTo>
                <a:lnTo>
                  <a:pt x="178597" y="1628744"/>
                </a:lnTo>
                <a:lnTo>
                  <a:pt x="135861" y="1608440"/>
                </a:lnTo>
                <a:lnTo>
                  <a:pt x="97575" y="1581364"/>
                </a:lnTo>
                <a:lnTo>
                  <a:pt x="64513" y="1548292"/>
                </a:lnTo>
                <a:lnTo>
                  <a:pt x="37450" y="1510001"/>
                </a:lnTo>
                <a:lnTo>
                  <a:pt x="17161" y="1467271"/>
                </a:lnTo>
                <a:lnTo>
                  <a:pt x="4419" y="1420878"/>
                </a:lnTo>
                <a:lnTo>
                  <a:pt x="0" y="1371600"/>
                </a:lnTo>
                <a:lnTo>
                  <a:pt x="0" y="274320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58211" y="170687"/>
            <a:ext cx="726948" cy="1011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84704" y="170687"/>
            <a:ext cx="728471" cy="1011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12720" y="170687"/>
            <a:ext cx="3648455" cy="1011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60720" y="170687"/>
            <a:ext cx="955548" cy="10119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15811" y="170687"/>
            <a:ext cx="726947" cy="1011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984754" y="291846"/>
            <a:ext cx="3074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1F1F1"/>
                </a:solidFill>
                <a:latin typeface="Arial"/>
                <a:cs typeface="Arial"/>
              </a:rPr>
              <a:t>Hydroxylation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85800" y="3429000"/>
            <a:ext cx="7696200" cy="1632585"/>
          </a:xfrm>
          <a:custGeom>
            <a:avLst/>
            <a:gdLst/>
            <a:ahLst/>
            <a:cxnLst/>
            <a:rect l="l" t="t" r="r" b="b"/>
            <a:pathLst>
              <a:path w="7696200" h="1632585">
                <a:moveTo>
                  <a:pt x="7424166" y="0"/>
                </a:moveTo>
                <a:lnTo>
                  <a:pt x="272084" y="0"/>
                </a:lnTo>
                <a:lnTo>
                  <a:pt x="223177" y="4382"/>
                </a:lnTo>
                <a:lnTo>
                  <a:pt x="177146" y="17019"/>
                </a:lnTo>
                <a:lnTo>
                  <a:pt x="134759" y="37140"/>
                </a:lnTo>
                <a:lnTo>
                  <a:pt x="96784" y="63978"/>
                </a:lnTo>
                <a:lnTo>
                  <a:pt x="63991" y="96765"/>
                </a:lnTo>
                <a:lnTo>
                  <a:pt x="37147" y="134732"/>
                </a:lnTo>
                <a:lnTo>
                  <a:pt x="17022" y="177112"/>
                </a:lnTo>
                <a:lnTo>
                  <a:pt x="4383" y="223135"/>
                </a:lnTo>
                <a:lnTo>
                  <a:pt x="0" y="272033"/>
                </a:lnTo>
                <a:lnTo>
                  <a:pt x="0" y="1360424"/>
                </a:lnTo>
                <a:lnTo>
                  <a:pt x="4383" y="1409322"/>
                </a:lnTo>
                <a:lnTo>
                  <a:pt x="17022" y="1455345"/>
                </a:lnTo>
                <a:lnTo>
                  <a:pt x="37147" y="1497725"/>
                </a:lnTo>
                <a:lnTo>
                  <a:pt x="63991" y="1535692"/>
                </a:lnTo>
                <a:lnTo>
                  <a:pt x="96784" y="1568479"/>
                </a:lnTo>
                <a:lnTo>
                  <a:pt x="134759" y="1595317"/>
                </a:lnTo>
                <a:lnTo>
                  <a:pt x="177146" y="1615438"/>
                </a:lnTo>
                <a:lnTo>
                  <a:pt x="223177" y="1628075"/>
                </a:lnTo>
                <a:lnTo>
                  <a:pt x="272084" y="1632458"/>
                </a:lnTo>
                <a:lnTo>
                  <a:pt x="7424166" y="1632458"/>
                </a:lnTo>
                <a:lnTo>
                  <a:pt x="7473064" y="1628075"/>
                </a:lnTo>
                <a:lnTo>
                  <a:pt x="7519087" y="1615438"/>
                </a:lnTo>
                <a:lnTo>
                  <a:pt x="7561467" y="1595317"/>
                </a:lnTo>
                <a:lnTo>
                  <a:pt x="7599434" y="1568479"/>
                </a:lnTo>
                <a:lnTo>
                  <a:pt x="7632221" y="1535692"/>
                </a:lnTo>
                <a:lnTo>
                  <a:pt x="7659059" y="1497725"/>
                </a:lnTo>
                <a:lnTo>
                  <a:pt x="7679180" y="1455345"/>
                </a:lnTo>
                <a:lnTo>
                  <a:pt x="7691817" y="1409322"/>
                </a:lnTo>
                <a:lnTo>
                  <a:pt x="7696200" y="1360424"/>
                </a:lnTo>
                <a:lnTo>
                  <a:pt x="7696200" y="272033"/>
                </a:lnTo>
                <a:lnTo>
                  <a:pt x="7691817" y="223135"/>
                </a:lnTo>
                <a:lnTo>
                  <a:pt x="7679180" y="177112"/>
                </a:lnTo>
                <a:lnTo>
                  <a:pt x="7659059" y="134732"/>
                </a:lnTo>
                <a:lnTo>
                  <a:pt x="7632221" y="96765"/>
                </a:lnTo>
                <a:lnTo>
                  <a:pt x="7599434" y="63978"/>
                </a:lnTo>
                <a:lnTo>
                  <a:pt x="7561467" y="37140"/>
                </a:lnTo>
                <a:lnTo>
                  <a:pt x="7519087" y="17019"/>
                </a:lnTo>
                <a:lnTo>
                  <a:pt x="7473064" y="4382"/>
                </a:lnTo>
                <a:lnTo>
                  <a:pt x="7424166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800" y="3429000"/>
            <a:ext cx="7696200" cy="1632585"/>
          </a:xfrm>
          <a:custGeom>
            <a:avLst/>
            <a:gdLst/>
            <a:ahLst/>
            <a:cxnLst/>
            <a:rect l="l" t="t" r="r" b="b"/>
            <a:pathLst>
              <a:path w="7696200" h="1632585">
                <a:moveTo>
                  <a:pt x="0" y="272033"/>
                </a:moveTo>
                <a:lnTo>
                  <a:pt x="4383" y="223135"/>
                </a:lnTo>
                <a:lnTo>
                  <a:pt x="17022" y="177112"/>
                </a:lnTo>
                <a:lnTo>
                  <a:pt x="37147" y="134732"/>
                </a:lnTo>
                <a:lnTo>
                  <a:pt x="63991" y="96765"/>
                </a:lnTo>
                <a:lnTo>
                  <a:pt x="96784" y="63978"/>
                </a:lnTo>
                <a:lnTo>
                  <a:pt x="134759" y="37140"/>
                </a:lnTo>
                <a:lnTo>
                  <a:pt x="177146" y="17019"/>
                </a:lnTo>
                <a:lnTo>
                  <a:pt x="223177" y="4382"/>
                </a:lnTo>
                <a:lnTo>
                  <a:pt x="272084" y="0"/>
                </a:lnTo>
                <a:lnTo>
                  <a:pt x="7424166" y="0"/>
                </a:lnTo>
                <a:lnTo>
                  <a:pt x="7473064" y="4382"/>
                </a:lnTo>
                <a:lnTo>
                  <a:pt x="7519087" y="17019"/>
                </a:lnTo>
                <a:lnTo>
                  <a:pt x="7561467" y="37140"/>
                </a:lnTo>
                <a:lnTo>
                  <a:pt x="7599434" y="63978"/>
                </a:lnTo>
                <a:lnTo>
                  <a:pt x="7632221" y="96765"/>
                </a:lnTo>
                <a:lnTo>
                  <a:pt x="7659059" y="134732"/>
                </a:lnTo>
                <a:lnTo>
                  <a:pt x="7679180" y="177112"/>
                </a:lnTo>
                <a:lnTo>
                  <a:pt x="7691817" y="223135"/>
                </a:lnTo>
                <a:lnTo>
                  <a:pt x="7696200" y="272033"/>
                </a:lnTo>
                <a:lnTo>
                  <a:pt x="7696200" y="1360424"/>
                </a:lnTo>
                <a:lnTo>
                  <a:pt x="7691817" y="1409322"/>
                </a:lnTo>
                <a:lnTo>
                  <a:pt x="7679180" y="1455345"/>
                </a:lnTo>
                <a:lnTo>
                  <a:pt x="7659059" y="1497725"/>
                </a:lnTo>
                <a:lnTo>
                  <a:pt x="7632221" y="1535692"/>
                </a:lnTo>
                <a:lnTo>
                  <a:pt x="7599434" y="1568479"/>
                </a:lnTo>
                <a:lnTo>
                  <a:pt x="7561467" y="1595317"/>
                </a:lnTo>
                <a:lnTo>
                  <a:pt x="7519087" y="1615438"/>
                </a:lnTo>
                <a:lnTo>
                  <a:pt x="7473064" y="1628075"/>
                </a:lnTo>
                <a:lnTo>
                  <a:pt x="7424166" y="1632458"/>
                </a:lnTo>
                <a:lnTo>
                  <a:pt x="272084" y="1632458"/>
                </a:lnTo>
                <a:lnTo>
                  <a:pt x="223177" y="1628075"/>
                </a:lnTo>
                <a:lnTo>
                  <a:pt x="177146" y="1615438"/>
                </a:lnTo>
                <a:lnTo>
                  <a:pt x="134759" y="1595317"/>
                </a:lnTo>
                <a:lnTo>
                  <a:pt x="96784" y="1568479"/>
                </a:lnTo>
                <a:lnTo>
                  <a:pt x="63991" y="1535692"/>
                </a:lnTo>
                <a:lnTo>
                  <a:pt x="37147" y="1497725"/>
                </a:lnTo>
                <a:lnTo>
                  <a:pt x="17022" y="1455345"/>
                </a:lnTo>
                <a:lnTo>
                  <a:pt x="4383" y="1409322"/>
                </a:lnTo>
                <a:lnTo>
                  <a:pt x="0" y="1360424"/>
                </a:lnTo>
                <a:lnTo>
                  <a:pt x="0" y="272033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17244" y="1316482"/>
            <a:ext cx="7235190" cy="36696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ct val="98300"/>
              </a:lnSpc>
              <a:spcBef>
                <a:spcPts val="170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Some amino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acid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residues, e.g. proline  and lysine, may be hydroxylated after  translation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8300"/>
              </a:lnSpc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Hydroxylation of proline and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lysine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residues is important in the conversion  of pro-collagen into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collagen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924" y="1333923"/>
            <a:ext cx="8058759" cy="4352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64535" y="118871"/>
            <a:ext cx="3648455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12535" y="118871"/>
            <a:ext cx="726947" cy="1011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35935" y="238759"/>
            <a:ext cx="3074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1F1F1"/>
                </a:solidFill>
                <a:latin typeface="Arial"/>
                <a:cs typeface="Arial"/>
              </a:rPr>
              <a:t>Carboxylation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190" y="1544777"/>
            <a:ext cx="7288530" cy="3918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096135" algn="l"/>
                <a:tab pos="3841115" algn="l"/>
                <a:tab pos="43884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Glu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te	r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	pr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  are carboxylated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translation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50">
              <a:latin typeface="Times New Roman"/>
              <a:cs typeface="Times New Roman"/>
            </a:endParaRPr>
          </a:p>
          <a:p>
            <a:pPr marL="20955" marR="125730">
              <a:lnSpc>
                <a:spcPts val="3600"/>
              </a:lnSpc>
              <a:tabLst>
                <a:tab pos="1218565" algn="l"/>
                <a:tab pos="3183255" algn="l"/>
                <a:tab pos="649859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	c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nver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	pr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e-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	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prothrombin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50">
              <a:latin typeface="Times New Roman"/>
              <a:cs typeface="Times New Roman"/>
            </a:endParaRPr>
          </a:p>
          <a:p>
            <a:pPr marL="20955" marR="125730">
              <a:lnSpc>
                <a:spcPct val="100000"/>
              </a:lnSpc>
              <a:tabLst>
                <a:tab pos="2182495" algn="l"/>
                <a:tab pos="4006850" algn="l"/>
                <a:tab pos="4632960" algn="l"/>
                <a:tab pos="623062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Glu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te	r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sid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es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	s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ver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	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proteins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are also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carboxylated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154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Post-translational modifications</vt:lpstr>
      <vt:lpstr>Post-translational modifications</vt:lpstr>
      <vt:lpstr>Slide 3</vt:lpstr>
      <vt:lpstr>Cleavage</vt:lpstr>
      <vt:lpstr>Connecting  peptide</vt:lpstr>
      <vt:lpstr>Slide 6</vt:lpstr>
      <vt:lpstr>pro-</vt:lpstr>
      <vt:lpstr>Hydroxylation</vt:lpstr>
      <vt:lpstr>Carboxylation</vt:lpstr>
      <vt:lpstr>Phosphorylation</vt:lpstr>
      <vt:lpstr>Glycosylation</vt:lpstr>
      <vt:lpstr>Slide 12</vt:lpstr>
      <vt:lpstr>Addition of other prosthetic groups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9</cp:revision>
  <dcterms:created xsi:type="dcterms:W3CDTF">2018-05-18T05:25:50Z</dcterms:created>
  <dcterms:modified xsi:type="dcterms:W3CDTF">2020-04-20T14:04:26Z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2018-05-18T00:00:00Z</vt:filetime>
  </property>
</Properties>
</file>